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545" y="2990850"/>
            <a:ext cx="67722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242060"/>
            <a:ext cx="103441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5995" y="3391535"/>
            <a:ext cx="261937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42354" y="2555490"/>
            <a:ext cx="104208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228090"/>
            <a:ext cx="105537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644900"/>
            <a:ext cx="201930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58428" y="1890472"/>
            <a:ext cx="13284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3881" y="2573963"/>
            <a:ext cx="351742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489710"/>
            <a:ext cx="1046797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3068955"/>
            <a:ext cx="360997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29772" y="214908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398270"/>
            <a:ext cx="104775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141345"/>
            <a:ext cx="250507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2100" y="20105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89685"/>
            <a:ext cx="104584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680" y="3429000"/>
            <a:ext cx="237172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53940" y="2529205"/>
            <a:ext cx="1071880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85240"/>
            <a:ext cx="104584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284855"/>
            <a:ext cx="274320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50020" y="2529205"/>
            <a:ext cx="1071880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43330"/>
            <a:ext cx="1046797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717290"/>
            <a:ext cx="2971800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57640" y="2483485"/>
            <a:ext cx="707390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63650"/>
            <a:ext cx="10420350" cy="519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4925" y="3732530"/>
            <a:ext cx="5320665" cy="162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4925" y="5514340"/>
            <a:ext cx="8656320" cy="939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566545"/>
            <a:ext cx="10467975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0800" y="3429000"/>
            <a:ext cx="6844030" cy="171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320" y="2023745"/>
            <a:ext cx="656272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9210" y="2023745"/>
            <a:ext cx="6808470" cy="291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240" y="1268730"/>
            <a:ext cx="59340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032000"/>
            <a:ext cx="10477500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3300" y="205672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0246" y="5132435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77620"/>
            <a:ext cx="10467975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3505" y="2475865"/>
            <a:ext cx="6128385" cy="3976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63650"/>
            <a:ext cx="10439400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0820" y="2430145"/>
            <a:ext cx="5388610" cy="3999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239520"/>
            <a:ext cx="10401300" cy="509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1125" y="3024505"/>
            <a:ext cx="260921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7435" y="3024505"/>
            <a:ext cx="2540000" cy="306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31925" y="3624580"/>
            <a:ext cx="5723255" cy="278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343025"/>
            <a:ext cx="1040130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5425" y="3831590"/>
            <a:ext cx="4695190" cy="1736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995" y="1757045"/>
            <a:ext cx="719137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9995" y="1757045"/>
            <a:ext cx="6972300" cy="3449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76045"/>
            <a:ext cx="1050607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0185" y="4425315"/>
            <a:ext cx="6135370" cy="124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46595" y="3192145"/>
            <a:ext cx="63690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2052320"/>
            <a:ext cx="640080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2570" y="1943100"/>
            <a:ext cx="6249035" cy="293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2261870"/>
            <a:ext cx="10448925" cy="233362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1257300"/>
            <a:ext cx="9782175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4595" y="1257300"/>
            <a:ext cx="5654675" cy="4409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9520" y="911225"/>
            <a:ext cx="7172325" cy="575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06675" y="831215"/>
            <a:ext cx="6858635" cy="5901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318260"/>
            <a:ext cx="1040130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2781300"/>
            <a:ext cx="2657475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3300" y="205672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2195195"/>
            <a:ext cx="10467975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3395" y="4075430"/>
            <a:ext cx="56832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714500"/>
            <a:ext cx="9972675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9345" y="1714500"/>
            <a:ext cx="7162800" cy="1082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2145" y="1714500"/>
            <a:ext cx="2813050" cy="253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9670" y="2887980"/>
            <a:ext cx="7101840" cy="2255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1476375"/>
            <a:ext cx="645795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07335" y="1348740"/>
            <a:ext cx="6645275" cy="415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58570"/>
            <a:ext cx="1042035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71215" y="2978785"/>
            <a:ext cx="3065145" cy="572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26175" y="5590540"/>
            <a:ext cx="75247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2085975"/>
            <a:ext cx="7343775" cy="26860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9045" y="1076325"/>
            <a:ext cx="71532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9045" y="1076325"/>
            <a:ext cx="7093585" cy="4775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54760"/>
            <a:ext cx="1043940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580890"/>
            <a:ext cx="2566670" cy="2131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6355" y="331287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45235"/>
            <a:ext cx="1048702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835" y="2623185"/>
            <a:ext cx="10039350" cy="118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675" y="4077335"/>
            <a:ext cx="2240280" cy="26885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37119" y="261090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81430"/>
            <a:ext cx="1043940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933190"/>
            <a:ext cx="313372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3300" y="266632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80160"/>
            <a:ext cx="104775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501390"/>
            <a:ext cx="2790825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01773" y="1936653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26185"/>
            <a:ext cx="1048702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475480"/>
            <a:ext cx="2186305" cy="22783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4828" y="326669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42060"/>
            <a:ext cx="104489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501390"/>
            <a:ext cx="25146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06644" y="2583199"/>
            <a:ext cx="106979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2025-07-10T01:35:57Z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