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8" r:id="rId4"/>
    <p:sldId id="359" r:id="rId5"/>
    <p:sldId id="360" r:id="rId6"/>
    <p:sldId id="353" r:id="rId7"/>
    <p:sldId id="361" r:id="rId8"/>
    <p:sldId id="362" r:id="rId9"/>
    <p:sldId id="363" r:id="rId10"/>
    <p:sldId id="348" r:id="rId11"/>
    <p:sldId id="347" r:id="rId12"/>
    <p:sldId id="364" r:id="rId13"/>
    <p:sldId id="344" r:id="rId14"/>
    <p:sldId id="343" r:id="rId15"/>
    <p:sldId id="341" r:id="rId16"/>
    <p:sldId id="340" r:id="rId17"/>
    <p:sldId id="365" r:id="rId18"/>
    <p:sldId id="337" r:id="rId19"/>
    <p:sldId id="335" r:id="rId20"/>
    <p:sldId id="366" r:id="rId21"/>
    <p:sldId id="367" r:id="rId22"/>
    <p:sldId id="331" r:id="rId23"/>
    <p:sldId id="330" r:id="rId24"/>
    <p:sldId id="371" r:id="rId25"/>
    <p:sldId id="329" r:id="rId26"/>
    <p:sldId id="36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9333" y="3062333"/>
            <a:ext cx="6733333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499E6-A961-9977-7EEF-25F8BD8D5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00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9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B9174-3F5E-9DAF-C060-205AC64E4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48" y="1700808"/>
            <a:ext cx="11340000" cy="368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5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7886" y="683463"/>
            <a:ext cx="8146586" cy="61865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922670-18B8-942A-8B74-FC0E9F055221}"/>
              </a:ext>
            </a:extLst>
          </p:cNvPr>
          <p:cNvSpPr/>
          <p:nvPr/>
        </p:nvSpPr>
        <p:spPr bwMode="white">
          <a:xfrm>
            <a:off x="2917966" y="1844824"/>
            <a:ext cx="32403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922670-18B8-942A-8B74-FC0E9F055221}"/>
              </a:ext>
            </a:extLst>
          </p:cNvPr>
          <p:cNvSpPr/>
          <p:nvPr/>
        </p:nvSpPr>
        <p:spPr bwMode="white">
          <a:xfrm>
            <a:off x="3030819" y="3205267"/>
            <a:ext cx="32403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922670-18B8-942A-8B74-FC0E9F055221}"/>
              </a:ext>
            </a:extLst>
          </p:cNvPr>
          <p:cNvSpPr/>
          <p:nvPr/>
        </p:nvSpPr>
        <p:spPr bwMode="white">
          <a:xfrm>
            <a:off x="2845958" y="4565710"/>
            <a:ext cx="4968552" cy="112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922670-18B8-942A-8B74-FC0E9F055221}"/>
              </a:ext>
            </a:extLst>
          </p:cNvPr>
          <p:cNvSpPr/>
          <p:nvPr/>
        </p:nvSpPr>
        <p:spPr bwMode="white">
          <a:xfrm>
            <a:off x="2089874" y="5926152"/>
            <a:ext cx="8254598" cy="88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72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8C8CA-283A-5CA2-4A1C-ED74B0F020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3"/>
          <a:stretch/>
        </p:blipFill>
        <p:spPr>
          <a:xfrm>
            <a:off x="695400" y="2348880"/>
            <a:ext cx="11340000" cy="24407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ED889A-F5EE-700E-BCB9-DB56C3CEB9EF}"/>
              </a:ext>
            </a:extLst>
          </p:cNvPr>
          <p:cNvSpPr/>
          <p:nvPr/>
        </p:nvSpPr>
        <p:spPr bwMode="white">
          <a:xfrm>
            <a:off x="9093284" y="3356992"/>
            <a:ext cx="137056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9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8CAEF-ADE4-94CF-9711-F81C7F4D1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9469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09C94A-8D59-D79F-C052-BF210D018812}"/>
              </a:ext>
            </a:extLst>
          </p:cNvPr>
          <p:cNvSpPr/>
          <p:nvPr/>
        </p:nvSpPr>
        <p:spPr bwMode="white">
          <a:xfrm>
            <a:off x="10567907" y="4341886"/>
            <a:ext cx="342770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71D618F-85E6-144D-932C-8CCC135C8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4841912"/>
            <a:ext cx="11340000" cy="150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87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A124E-DC21-CB18-8062-71C8437E2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26768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AD212C-698B-AF49-752E-555D6D8BDD9C}"/>
              </a:ext>
            </a:extLst>
          </p:cNvPr>
          <p:cNvSpPr/>
          <p:nvPr/>
        </p:nvSpPr>
        <p:spPr bwMode="white">
          <a:xfrm>
            <a:off x="7440720" y="3761792"/>
            <a:ext cx="1294935" cy="6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3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78FAE-874E-0EEB-AAFA-BF9D292DA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8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4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7292105-F43C-04AD-2250-121D040C0B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6"/>
          <a:stretch/>
        </p:blipFill>
        <p:spPr>
          <a:xfrm>
            <a:off x="2783632" y="764704"/>
            <a:ext cx="6408712" cy="354375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516EBF9-938C-9799-9418-2F85AE79EE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/>
        </p:blipFill>
        <p:spPr>
          <a:xfrm>
            <a:off x="2927648" y="4141227"/>
            <a:ext cx="6192688" cy="33202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E52292-C0A0-7D92-911E-85F14045A3ED}"/>
              </a:ext>
            </a:extLst>
          </p:cNvPr>
          <p:cNvSpPr/>
          <p:nvPr/>
        </p:nvSpPr>
        <p:spPr bwMode="white">
          <a:xfrm>
            <a:off x="4007768" y="2230070"/>
            <a:ext cx="4320480" cy="1126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E52292-C0A0-7D92-911E-85F14045A3ED}"/>
              </a:ext>
            </a:extLst>
          </p:cNvPr>
          <p:cNvSpPr/>
          <p:nvPr/>
        </p:nvSpPr>
        <p:spPr bwMode="white">
          <a:xfrm>
            <a:off x="4223792" y="3695437"/>
            <a:ext cx="2160240" cy="52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E52292-C0A0-7D92-911E-85F14045A3ED}"/>
              </a:ext>
            </a:extLst>
          </p:cNvPr>
          <p:cNvSpPr/>
          <p:nvPr/>
        </p:nvSpPr>
        <p:spPr bwMode="white">
          <a:xfrm>
            <a:off x="2423592" y="4308455"/>
            <a:ext cx="5040560" cy="56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E52292-C0A0-7D92-911E-85F14045A3ED}"/>
              </a:ext>
            </a:extLst>
          </p:cNvPr>
          <p:cNvSpPr/>
          <p:nvPr/>
        </p:nvSpPr>
        <p:spPr bwMode="white">
          <a:xfrm>
            <a:off x="2783632" y="5213114"/>
            <a:ext cx="5040560" cy="560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E52292-C0A0-7D92-911E-85F14045A3ED}"/>
              </a:ext>
            </a:extLst>
          </p:cNvPr>
          <p:cNvSpPr/>
          <p:nvPr/>
        </p:nvSpPr>
        <p:spPr bwMode="white">
          <a:xfrm>
            <a:off x="2784308" y="5949280"/>
            <a:ext cx="6552052" cy="66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17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7E5D5-6AF2-AEAA-7328-87EED4E16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620688"/>
            <a:ext cx="11340000" cy="24588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1AE5DC-B0F1-5198-6D6E-3B1AC20D78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057" y="3139331"/>
            <a:ext cx="8678224" cy="352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25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272BD0-F5BE-2DDB-8F1C-D7E49B1CB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48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FCCF3-3756-6E68-CA6C-3D17940A1C13}"/>
              </a:ext>
            </a:extLst>
          </p:cNvPr>
          <p:cNvSpPr/>
          <p:nvPr/>
        </p:nvSpPr>
        <p:spPr bwMode="white">
          <a:xfrm>
            <a:off x="7099146" y="1180929"/>
            <a:ext cx="571284" cy="5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89920-0F1D-FEAF-BEFD-6F72DF5E00EB}"/>
              </a:ext>
            </a:extLst>
          </p:cNvPr>
          <p:cNvSpPr/>
          <p:nvPr/>
        </p:nvSpPr>
        <p:spPr bwMode="white">
          <a:xfrm>
            <a:off x="4814007" y="2077071"/>
            <a:ext cx="571284" cy="51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B1AE5DC-B0F1-5198-6D6E-3B1AC20D78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293096"/>
            <a:ext cx="6178946" cy="251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6FDC0-992C-64F9-7971-BB6B97B0C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32567"/>
            <a:ext cx="11340000" cy="574632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7F8430-50E3-2632-8854-29C6160FE562}"/>
              </a:ext>
            </a:extLst>
          </p:cNvPr>
          <p:cNvSpPr/>
          <p:nvPr/>
        </p:nvSpPr>
        <p:spPr bwMode="white">
          <a:xfrm>
            <a:off x="10343557" y="4305911"/>
            <a:ext cx="428463" cy="39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666F2C-6405-621C-52B9-3C6F0E5143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44"/>
          <a:stretch/>
        </p:blipFill>
        <p:spPr>
          <a:xfrm>
            <a:off x="930056" y="908720"/>
            <a:ext cx="11340000" cy="201622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1AE5DC-B0F1-5198-6D6E-3B1AC20D78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1" b="48365"/>
          <a:stretch/>
        </p:blipFill>
        <p:spPr>
          <a:xfrm>
            <a:off x="2927648" y="1700808"/>
            <a:ext cx="7056784" cy="16284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666F2C-6405-621C-52B9-3C6F0E5143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21"/>
          <a:stretch/>
        </p:blipFill>
        <p:spPr>
          <a:xfrm>
            <a:off x="1092704" y="3404813"/>
            <a:ext cx="11340000" cy="34531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767408" y="3438281"/>
            <a:ext cx="9937104" cy="68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737252" y="4365104"/>
            <a:ext cx="1047131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991544" y="5733256"/>
            <a:ext cx="8136904" cy="103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7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3B9DEF-D289-BB57-3A81-621D0DC65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38" y="1004028"/>
            <a:ext cx="11340000" cy="249698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2715F9B-68AB-DF95-BD24-63978FFE7E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918" y="3196110"/>
            <a:ext cx="11340000" cy="32919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1AE5DC-B0F1-5198-6D6E-3B1AC20D78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5"/>
          <a:stretch/>
        </p:blipFill>
        <p:spPr>
          <a:xfrm>
            <a:off x="4583832" y="4725144"/>
            <a:ext cx="7934622" cy="15590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695400" y="1233656"/>
            <a:ext cx="5179647" cy="89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911424" y="2060848"/>
            <a:ext cx="7776864" cy="126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703512" y="3322502"/>
            <a:ext cx="9433048" cy="111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919536" y="4686016"/>
            <a:ext cx="3312369" cy="54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994009" y="5590357"/>
            <a:ext cx="1437696" cy="69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0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20F52-CAD9-2828-6732-FFE03504D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89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0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736F0-8A6F-3E6E-1C64-B929CB8A2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90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DE2FD3F-6C99-DE96-3431-9A35D2983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689" y="1268760"/>
            <a:ext cx="11340000" cy="300565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ED1C595-C1B9-4B50-2F20-24DCADE84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689" y="4049824"/>
            <a:ext cx="11340000" cy="2724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839416" y="1509932"/>
            <a:ext cx="7776864" cy="126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127448" y="2910287"/>
            <a:ext cx="3312368" cy="51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425688" y="3717032"/>
            <a:ext cx="5534407" cy="5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412570" y="4424468"/>
            <a:ext cx="3387286" cy="87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412570" y="5691350"/>
            <a:ext cx="3312368" cy="108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87E88A9-AEC6-9C1C-E5F5-84C6B7C922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 r="25800" b="80597"/>
          <a:stretch/>
        </p:blipFill>
        <p:spPr>
          <a:xfrm>
            <a:off x="1199456" y="914592"/>
            <a:ext cx="8414313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3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E88A9-AEC6-9C1C-E5F5-84C6B7C922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37"/>
          <a:stretch/>
        </p:blipFill>
        <p:spPr>
          <a:xfrm>
            <a:off x="850039" y="2060848"/>
            <a:ext cx="11340000" cy="34453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B46C6-AA83-AB8F-3950-26BDFC8E49E7}"/>
              </a:ext>
            </a:extLst>
          </p:cNvPr>
          <p:cNvSpPr/>
          <p:nvPr/>
        </p:nvSpPr>
        <p:spPr bwMode="white">
          <a:xfrm>
            <a:off x="2221121" y="2897696"/>
            <a:ext cx="1628613" cy="64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2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0FC06C0-CC3D-E3BC-B2CC-1BAC3BA8F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17631"/>
            <a:ext cx="11340000" cy="388092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6368D9B-F323-3BFE-93D4-618AC91F85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 b="68798"/>
          <a:stretch/>
        </p:blipFill>
        <p:spPr>
          <a:xfrm>
            <a:off x="5375920" y="3641967"/>
            <a:ext cx="6336704" cy="9361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368D9B-F323-3BFE-93D4-618AC91F85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94" r="41798"/>
          <a:stretch/>
        </p:blipFill>
        <p:spPr>
          <a:xfrm>
            <a:off x="1249040" y="4578071"/>
            <a:ext cx="6600096" cy="20192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055440" y="2298735"/>
            <a:ext cx="5544616" cy="134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767408" y="3850661"/>
            <a:ext cx="4320480" cy="6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5375920" y="3850661"/>
            <a:ext cx="6336704" cy="5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1199456" y="4673168"/>
            <a:ext cx="3312368" cy="106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4586352" y="4673169"/>
            <a:ext cx="3093824" cy="116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C00081-89DD-89AB-9EF3-D98532143B4F}"/>
              </a:ext>
            </a:extLst>
          </p:cNvPr>
          <p:cNvSpPr/>
          <p:nvPr/>
        </p:nvSpPr>
        <p:spPr bwMode="white">
          <a:xfrm>
            <a:off x="766258" y="6021288"/>
            <a:ext cx="576179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7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974D0-83D5-7AEE-D393-B17CC4AC3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340000" cy="316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5106F7-3428-22AB-A8C1-08AF7B797F45}"/>
              </a:ext>
            </a:extLst>
          </p:cNvPr>
          <p:cNvSpPr/>
          <p:nvPr/>
        </p:nvSpPr>
        <p:spPr bwMode="white">
          <a:xfrm>
            <a:off x="10468530" y="1274688"/>
            <a:ext cx="428463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FC53E3-EFD1-571B-BBFB-78FF913FE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645024"/>
            <a:ext cx="11340000" cy="317847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4AE17-0A88-48BA-3036-AABDAECA2915}"/>
              </a:ext>
            </a:extLst>
          </p:cNvPr>
          <p:cNvSpPr/>
          <p:nvPr/>
        </p:nvSpPr>
        <p:spPr bwMode="white">
          <a:xfrm>
            <a:off x="1559496" y="5301208"/>
            <a:ext cx="1584175" cy="126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5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95CBEEF-1D61-B1E0-4128-D061AD55E9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" t="64686"/>
          <a:stretch/>
        </p:blipFill>
        <p:spPr>
          <a:xfrm>
            <a:off x="1941217" y="2652004"/>
            <a:ext cx="10619920" cy="133709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C1F72E1-EA44-C10C-2972-27FBDBF857F1}"/>
              </a:ext>
            </a:extLst>
          </p:cNvPr>
          <p:cNvSpPr/>
          <p:nvPr/>
        </p:nvSpPr>
        <p:spPr bwMode="white">
          <a:xfrm>
            <a:off x="1967720" y="2708920"/>
            <a:ext cx="8160728" cy="107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60B0375A-7F4E-2AFA-D428-B2928267F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3895" b="65544"/>
          <a:stretch/>
        </p:blipFill>
        <p:spPr>
          <a:xfrm>
            <a:off x="3863752" y="3785039"/>
            <a:ext cx="2952328" cy="118318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95CBEEF-1D61-B1E0-4128-D061AD55E9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1907" b="39117"/>
          <a:stretch/>
        </p:blipFill>
        <p:spPr>
          <a:xfrm>
            <a:off x="1631504" y="511726"/>
            <a:ext cx="6336704" cy="230520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0B0375A-7F4E-2AFA-D428-B2928267F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51" r="86629" b="21744"/>
          <a:stretch/>
        </p:blipFill>
        <p:spPr>
          <a:xfrm>
            <a:off x="3863752" y="4754452"/>
            <a:ext cx="1512168" cy="148286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0B0375A-7F4E-2AFA-D428-B2928267F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19" r="90449" b="1"/>
          <a:stretch/>
        </p:blipFill>
        <p:spPr>
          <a:xfrm>
            <a:off x="3935760" y="6165304"/>
            <a:ext cx="1080120" cy="73152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1F72E1-EA44-C10C-2972-27FBDBF857F1}"/>
              </a:ext>
            </a:extLst>
          </p:cNvPr>
          <p:cNvSpPr/>
          <p:nvPr/>
        </p:nvSpPr>
        <p:spPr bwMode="white">
          <a:xfrm>
            <a:off x="2279576" y="3833717"/>
            <a:ext cx="8160728" cy="107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1F72E1-EA44-C10C-2972-27FBDBF857F1}"/>
              </a:ext>
            </a:extLst>
          </p:cNvPr>
          <p:cNvSpPr/>
          <p:nvPr/>
        </p:nvSpPr>
        <p:spPr bwMode="white">
          <a:xfrm>
            <a:off x="2234106" y="4982121"/>
            <a:ext cx="8160728" cy="107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1F72E1-EA44-C10C-2972-27FBDBF857F1}"/>
              </a:ext>
            </a:extLst>
          </p:cNvPr>
          <p:cNvSpPr/>
          <p:nvPr/>
        </p:nvSpPr>
        <p:spPr bwMode="white">
          <a:xfrm>
            <a:off x="3144145" y="6251211"/>
            <a:ext cx="2087759" cy="4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87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3C7F4D0-10EE-71D5-8275-5C6C90F8F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11340000" cy="53701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F2FF08E-D3C2-7F8A-3F45-F305C0630F27}"/>
              </a:ext>
            </a:extLst>
          </p:cNvPr>
          <p:cNvSpPr/>
          <p:nvPr/>
        </p:nvSpPr>
        <p:spPr bwMode="white">
          <a:xfrm>
            <a:off x="1055440" y="2636912"/>
            <a:ext cx="698477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2FF08E-D3C2-7F8A-3F45-F305C0630F27}"/>
              </a:ext>
            </a:extLst>
          </p:cNvPr>
          <p:cNvSpPr/>
          <p:nvPr/>
        </p:nvSpPr>
        <p:spPr bwMode="white">
          <a:xfrm>
            <a:off x="2804630" y="4293096"/>
            <a:ext cx="530759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2FF08E-D3C2-7F8A-3F45-F305C0630F27}"/>
              </a:ext>
            </a:extLst>
          </p:cNvPr>
          <p:cNvSpPr/>
          <p:nvPr/>
        </p:nvSpPr>
        <p:spPr bwMode="white">
          <a:xfrm>
            <a:off x="3071664" y="5661248"/>
            <a:ext cx="2448272" cy="68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4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333CD-6E88-FA80-AD0C-160DE9B80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43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7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C15DDBA-1C84-ABAD-0259-12E39D03D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833216"/>
            <a:ext cx="11340000" cy="266985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3DFE729-4908-617F-F482-557D0E51D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052736"/>
            <a:ext cx="11340000" cy="2780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B24A0-DAF9-2BAE-21E8-47F260F1428E}"/>
              </a:ext>
            </a:extLst>
          </p:cNvPr>
          <p:cNvSpPr/>
          <p:nvPr/>
        </p:nvSpPr>
        <p:spPr bwMode="white">
          <a:xfrm>
            <a:off x="3647728" y="2708920"/>
            <a:ext cx="28803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5B24A0-DAF9-2BAE-21E8-47F260F1428E}"/>
              </a:ext>
            </a:extLst>
          </p:cNvPr>
          <p:cNvSpPr/>
          <p:nvPr/>
        </p:nvSpPr>
        <p:spPr bwMode="white">
          <a:xfrm>
            <a:off x="3431704" y="3949400"/>
            <a:ext cx="28803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5B24A0-DAF9-2BAE-21E8-47F260F1428E}"/>
              </a:ext>
            </a:extLst>
          </p:cNvPr>
          <p:cNvSpPr/>
          <p:nvPr/>
        </p:nvSpPr>
        <p:spPr bwMode="white">
          <a:xfrm>
            <a:off x="1559496" y="5229200"/>
            <a:ext cx="6696744" cy="126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1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8C92046-C607-C58B-FFE2-F0F4432092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935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3899D-2996-4F91-C744-063FB579D339}"/>
              </a:ext>
            </a:extLst>
          </p:cNvPr>
          <p:cNvSpPr/>
          <p:nvPr/>
        </p:nvSpPr>
        <p:spPr bwMode="white">
          <a:xfrm>
            <a:off x="551384" y="4005064"/>
            <a:ext cx="8568952" cy="134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5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8147D81-57AD-64A6-973F-81004CE785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/>
        </p:blipFill>
        <p:spPr>
          <a:xfrm>
            <a:off x="2279576" y="1628800"/>
            <a:ext cx="7176160" cy="375981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1D4F1C2-F2D5-2551-04E4-45ED065AD5CA}"/>
              </a:ext>
            </a:extLst>
          </p:cNvPr>
          <p:cNvSpPr/>
          <p:nvPr/>
        </p:nvSpPr>
        <p:spPr bwMode="white">
          <a:xfrm>
            <a:off x="3503712" y="2996952"/>
            <a:ext cx="3240360" cy="6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4F1C2-F2D5-2551-04E4-45ED065AD5CA}"/>
              </a:ext>
            </a:extLst>
          </p:cNvPr>
          <p:cNvSpPr/>
          <p:nvPr/>
        </p:nvSpPr>
        <p:spPr bwMode="white">
          <a:xfrm>
            <a:off x="1645560" y="3933056"/>
            <a:ext cx="4162408" cy="53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D4F1C2-F2D5-2551-04E4-45ED065AD5CA}"/>
              </a:ext>
            </a:extLst>
          </p:cNvPr>
          <p:cNvSpPr/>
          <p:nvPr/>
        </p:nvSpPr>
        <p:spPr bwMode="white">
          <a:xfrm>
            <a:off x="5816756" y="3933056"/>
            <a:ext cx="2871531" cy="52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D4F1C2-F2D5-2551-04E4-45ED065AD5CA}"/>
              </a:ext>
            </a:extLst>
          </p:cNvPr>
          <p:cNvSpPr/>
          <p:nvPr/>
        </p:nvSpPr>
        <p:spPr bwMode="white">
          <a:xfrm>
            <a:off x="1847528" y="4744008"/>
            <a:ext cx="4320480" cy="64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01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2025-06-23T07:54:40Z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