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50" r:id="rId4"/>
    <p:sldId id="351" r:id="rId5"/>
    <p:sldId id="352" r:id="rId6"/>
    <p:sldId id="347" r:id="rId7"/>
    <p:sldId id="346" r:id="rId8"/>
    <p:sldId id="353" r:id="rId9"/>
    <p:sldId id="354" r:id="rId10"/>
    <p:sldId id="355" r:id="rId11"/>
    <p:sldId id="356" r:id="rId12"/>
    <p:sldId id="357" r:id="rId13"/>
    <p:sldId id="339" r:id="rId14"/>
    <p:sldId id="358" r:id="rId15"/>
    <p:sldId id="359" r:id="rId16"/>
    <p:sldId id="360" r:id="rId17"/>
    <p:sldId id="361" r:id="rId18"/>
    <p:sldId id="333" r:id="rId19"/>
    <p:sldId id="331" r:id="rId20"/>
    <p:sldId id="330" r:id="rId21"/>
    <p:sldId id="329" r:id="rId22"/>
    <p:sldId id="328" r:id="rId23"/>
    <p:sldId id="363" r:id="rId24"/>
    <p:sldId id="362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809" y="2976619"/>
            <a:ext cx="4952381" cy="9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C62DFC5-FFDE-822B-D463-413EBE0B91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556792"/>
            <a:ext cx="11340000" cy="352310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D62955E-EA5D-DCE5-B535-9DCB8D61AE25}"/>
              </a:ext>
            </a:extLst>
          </p:cNvPr>
          <p:cNvSpPr/>
          <p:nvPr/>
        </p:nvSpPr>
        <p:spPr bwMode="white">
          <a:xfrm>
            <a:off x="911424" y="2564904"/>
            <a:ext cx="10153128" cy="75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62955E-EA5D-DCE5-B535-9DCB8D61AE25}"/>
              </a:ext>
            </a:extLst>
          </p:cNvPr>
          <p:cNvSpPr/>
          <p:nvPr/>
        </p:nvSpPr>
        <p:spPr bwMode="white">
          <a:xfrm>
            <a:off x="1811524" y="3501009"/>
            <a:ext cx="8892988" cy="7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62955E-EA5D-DCE5-B535-9DCB8D61AE25}"/>
              </a:ext>
            </a:extLst>
          </p:cNvPr>
          <p:cNvSpPr/>
          <p:nvPr/>
        </p:nvSpPr>
        <p:spPr bwMode="white">
          <a:xfrm>
            <a:off x="1811524" y="4481724"/>
            <a:ext cx="8352928" cy="72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83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FCE8327-9C92-87F0-09F5-0780DFA03A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134"/>
          <a:stretch/>
        </p:blipFill>
        <p:spPr>
          <a:xfrm>
            <a:off x="1199456" y="548680"/>
            <a:ext cx="11051968" cy="91232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CFDE17A-1583-360C-58C9-E0E90E3038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41"/>
          <a:stretch/>
        </p:blipFill>
        <p:spPr>
          <a:xfrm>
            <a:off x="1415480" y="4405547"/>
            <a:ext cx="6912768" cy="253223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FCE8327-9C92-87F0-09F5-0780DFA03A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94" b="38875"/>
          <a:stretch/>
        </p:blipFill>
        <p:spPr>
          <a:xfrm>
            <a:off x="551384" y="1301224"/>
            <a:ext cx="11051968" cy="182465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FCE8327-9C92-87F0-09F5-0780DFA03A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25"/>
          <a:stretch/>
        </p:blipFill>
        <p:spPr>
          <a:xfrm>
            <a:off x="816510" y="2850449"/>
            <a:ext cx="11340000" cy="183183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04831E-326D-ED40-F736-243CE137C64C}"/>
              </a:ext>
            </a:extLst>
          </p:cNvPr>
          <p:cNvSpPr/>
          <p:nvPr/>
        </p:nvSpPr>
        <p:spPr bwMode="white">
          <a:xfrm>
            <a:off x="1199456" y="3047966"/>
            <a:ext cx="8064896" cy="59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04831E-326D-ED40-F736-243CE137C64C}"/>
              </a:ext>
            </a:extLst>
          </p:cNvPr>
          <p:cNvSpPr/>
          <p:nvPr/>
        </p:nvSpPr>
        <p:spPr bwMode="white">
          <a:xfrm>
            <a:off x="1559496" y="3955097"/>
            <a:ext cx="8064896" cy="59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04831E-326D-ED40-F736-243CE137C64C}"/>
              </a:ext>
            </a:extLst>
          </p:cNvPr>
          <p:cNvSpPr/>
          <p:nvPr/>
        </p:nvSpPr>
        <p:spPr bwMode="white">
          <a:xfrm>
            <a:off x="1127448" y="4603856"/>
            <a:ext cx="8064896" cy="59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604831E-326D-ED40-F736-243CE137C64C}"/>
              </a:ext>
            </a:extLst>
          </p:cNvPr>
          <p:cNvSpPr/>
          <p:nvPr/>
        </p:nvSpPr>
        <p:spPr bwMode="white">
          <a:xfrm>
            <a:off x="1199456" y="5445224"/>
            <a:ext cx="8064896" cy="59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04831E-326D-ED40-F736-243CE137C64C}"/>
              </a:ext>
            </a:extLst>
          </p:cNvPr>
          <p:cNvSpPr/>
          <p:nvPr/>
        </p:nvSpPr>
        <p:spPr bwMode="white">
          <a:xfrm>
            <a:off x="1553189" y="6286592"/>
            <a:ext cx="2310563" cy="557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78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8288B79-5A48-FD78-5905-15135BA81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555990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604831E-326D-ED40-F736-243CE137C64C}"/>
              </a:ext>
            </a:extLst>
          </p:cNvPr>
          <p:cNvSpPr/>
          <p:nvPr/>
        </p:nvSpPr>
        <p:spPr bwMode="white">
          <a:xfrm>
            <a:off x="695400" y="3163621"/>
            <a:ext cx="8064896" cy="59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04831E-326D-ED40-F736-243CE137C64C}"/>
              </a:ext>
            </a:extLst>
          </p:cNvPr>
          <p:cNvSpPr/>
          <p:nvPr/>
        </p:nvSpPr>
        <p:spPr bwMode="white">
          <a:xfrm>
            <a:off x="695400" y="4077072"/>
            <a:ext cx="8064896" cy="59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04831E-326D-ED40-F736-243CE137C64C}"/>
              </a:ext>
            </a:extLst>
          </p:cNvPr>
          <p:cNvSpPr/>
          <p:nvPr/>
        </p:nvSpPr>
        <p:spPr bwMode="white">
          <a:xfrm>
            <a:off x="1559496" y="4990523"/>
            <a:ext cx="8064896" cy="59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04831E-326D-ED40-F736-243CE137C64C}"/>
              </a:ext>
            </a:extLst>
          </p:cNvPr>
          <p:cNvSpPr/>
          <p:nvPr/>
        </p:nvSpPr>
        <p:spPr bwMode="white">
          <a:xfrm>
            <a:off x="1271464" y="5873894"/>
            <a:ext cx="8064896" cy="59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28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C3EBF0-C23F-1409-55BE-7514CF33F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51195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D24487-91BD-AB63-7F61-2ABD2B24213B}"/>
              </a:ext>
            </a:extLst>
          </p:cNvPr>
          <p:cNvSpPr/>
          <p:nvPr/>
        </p:nvSpPr>
        <p:spPr bwMode="white">
          <a:xfrm>
            <a:off x="10567907" y="3483790"/>
            <a:ext cx="342770" cy="39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61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AEF6E8F-80AF-99A9-1097-9FEE5157B1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492896"/>
            <a:ext cx="11340000" cy="197359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823BE02-4287-E032-8392-D57DEF223473}"/>
              </a:ext>
            </a:extLst>
          </p:cNvPr>
          <p:cNvSpPr/>
          <p:nvPr/>
        </p:nvSpPr>
        <p:spPr bwMode="white">
          <a:xfrm>
            <a:off x="10358436" y="2797992"/>
            <a:ext cx="942619" cy="42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D614FF-DF97-40B3-47F8-F6CB5F1B2945}"/>
              </a:ext>
            </a:extLst>
          </p:cNvPr>
          <p:cNvSpPr/>
          <p:nvPr/>
        </p:nvSpPr>
        <p:spPr bwMode="white">
          <a:xfrm>
            <a:off x="1332139" y="3722818"/>
            <a:ext cx="476070" cy="42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03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C1EC665-36BD-3F70-2834-788C6FA33E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1340000" cy="426885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9366153-567F-A918-61E8-16F7F9EC0D8F}"/>
              </a:ext>
            </a:extLst>
          </p:cNvPr>
          <p:cNvSpPr/>
          <p:nvPr/>
        </p:nvSpPr>
        <p:spPr bwMode="white">
          <a:xfrm>
            <a:off x="1783230" y="3212976"/>
            <a:ext cx="848923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366153-567F-A918-61E8-16F7F9EC0D8F}"/>
              </a:ext>
            </a:extLst>
          </p:cNvPr>
          <p:cNvSpPr/>
          <p:nvPr/>
        </p:nvSpPr>
        <p:spPr bwMode="white">
          <a:xfrm>
            <a:off x="2135560" y="4087263"/>
            <a:ext cx="848923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366153-567F-A918-61E8-16F7F9EC0D8F}"/>
              </a:ext>
            </a:extLst>
          </p:cNvPr>
          <p:cNvSpPr/>
          <p:nvPr/>
        </p:nvSpPr>
        <p:spPr bwMode="white">
          <a:xfrm>
            <a:off x="2135560" y="5054371"/>
            <a:ext cx="848923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689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224FE92-AA43-390B-D677-D06E02A9C6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3"/>
          <a:stretch/>
        </p:blipFill>
        <p:spPr>
          <a:xfrm>
            <a:off x="2207568" y="1628800"/>
            <a:ext cx="7536200" cy="347832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8690F4E-640D-7467-3E0C-6E5569CE3762}"/>
              </a:ext>
            </a:extLst>
          </p:cNvPr>
          <p:cNvSpPr/>
          <p:nvPr/>
        </p:nvSpPr>
        <p:spPr bwMode="white">
          <a:xfrm>
            <a:off x="1991544" y="2708919"/>
            <a:ext cx="7632848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690F4E-640D-7467-3E0C-6E5569CE3762}"/>
              </a:ext>
            </a:extLst>
          </p:cNvPr>
          <p:cNvSpPr/>
          <p:nvPr/>
        </p:nvSpPr>
        <p:spPr bwMode="white">
          <a:xfrm>
            <a:off x="2110920" y="3583985"/>
            <a:ext cx="7632848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690F4E-640D-7467-3E0C-6E5569CE3762}"/>
              </a:ext>
            </a:extLst>
          </p:cNvPr>
          <p:cNvSpPr/>
          <p:nvPr/>
        </p:nvSpPr>
        <p:spPr bwMode="white">
          <a:xfrm>
            <a:off x="2223314" y="4478238"/>
            <a:ext cx="7632848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49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C671F58-413D-74F9-954C-85252641A1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30" b="86502"/>
          <a:stretch/>
        </p:blipFill>
        <p:spPr>
          <a:xfrm>
            <a:off x="479376" y="1052736"/>
            <a:ext cx="5616624" cy="79208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1FEDE67-04D8-CA9C-A6D3-3FF4D04EEF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81"/>
          <a:stretch/>
        </p:blipFill>
        <p:spPr>
          <a:xfrm>
            <a:off x="6744072" y="1988840"/>
            <a:ext cx="5184576" cy="340745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C671F58-413D-74F9-954C-85252641A1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3" r="37611"/>
          <a:stretch/>
        </p:blipFill>
        <p:spPr>
          <a:xfrm>
            <a:off x="335360" y="1844824"/>
            <a:ext cx="6480720" cy="49318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C4D272-081D-7029-48B4-0AEBB940D9D6}"/>
              </a:ext>
            </a:extLst>
          </p:cNvPr>
          <p:cNvSpPr/>
          <p:nvPr/>
        </p:nvSpPr>
        <p:spPr bwMode="white">
          <a:xfrm>
            <a:off x="968937" y="3296940"/>
            <a:ext cx="5775135" cy="114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C4D272-081D-7029-48B4-0AEBB940D9D6}"/>
              </a:ext>
            </a:extLst>
          </p:cNvPr>
          <p:cNvSpPr/>
          <p:nvPr/>
        </p:nvSpPr>
        <p:spPr bwMode="white">
          <a:xfrm>
            <a:off x="2682790" y="4653136"/>
            <a:ext cx="233309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C4D272-081D-7029-48B4-0AEBB940D9D6}"/>
              </a:ext>
            </a:extLst>
          </p:cNvPr>
          <p:cNvSpPr/>
          <p:nvPr/>
        </p:nvSpPr>
        <p:spPr bwMode="white">
          <a:xfrm>
            <a:off x="2430761" y="5889228"/>
            <a:ext cx="2369095" cy="88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C4D272-081D-7029-48B4-0AEBB940D9D6}"/>
              </a:ext>
            </a:extLst>
          </p:cNvPr>
          <p:cNvSpPr/>
          <p:nvPr/>
        </p:nvSpPr>
        <p:spPr bwMode="white">
          <a:xfrm>
            <a:off x="6592730" y="3057950"/>
            <a:ext cx="4759854" cy="58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C4D272-081D-7029-48B4-0AEBB940D9D6}"/>
              </a:ext>
            </a:extLst>
          </p:cNvPr>
          <p:cNvSpPr/>
          <p:nvPr/>
        </p:nvSpPr>
        <p:spPr bwMode="white">
          <a:xfrm>
            <a:off x="8328248" y="3933056"/>
            <a:ext cx="3751742" cy="513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C4D272-081D-7029-48B4-0AEBB940D9D6}"/>
              </a:ext>
            </a:extLst>
          </p:cNvPr>
          <p:cNvSpPr/>
          <p:nvPr/>
        </p:nvSpPr>
        <p:spPr bwMode="white">
          <a:xfrm>
            <a:off x="8479433" y="4858149"/>
            <a:ext cx="2153071" cy="43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0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229F1C-A9F5-5B42-39C7-DB32B964D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01929"/>
            <a:ext cx="11340000" cy="242610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4DB8FE2-838E-BBFC-674C-D8FA01CE86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02" b="70198"/>
          <a:stretch/>
        </p:blipFill>
        <p:spPr>
          <a:xfrm>
            <a:off x="1199456" y="3140485"/>
            <a:ext cx="7404781" cy="158417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4DB8FE2-838E-BBFC-674C-D8FA01CE86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08" r="62273" b="43618"/>
          <a:stretch/>
        </p:blipFill>
        <p:spPr>
          <a:xfrm>
            <a:off x="1055440" y="4718481"/>
            <a:ext cx="4278178" cy="115212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4DB8FE2-838E-BBFC-674C-D8FA01CE86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46" r="37988" b="15170"/>
          <a:stretch/>
        </p:blipFill>
        <p:spPr>
          <a:xfrm>
            <a:off x="1030792" y="5661248"/>
            <a:ext cx="7032144" cy="129614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4DB8FE2-838E-BBFC-674C-D8FA01CE86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8" t="86185" r="79263"/>
          <a:stretch/>
        </p:blipFill>
        <p:spPr>
          <a:xfrm>
            <a:off x="7812149" y="5942139"/>
            <a:ext cx="1584176" cy="73436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E4ACD7-9710-7FB2-5A0A-74F9547D2E0B}"/>
              </a:ext>
            </a:extLst>
          </p:cNvPr>
          <p:cNvSpPr/>
          <p:nvPr/>
        </p:nvSpPr>
        <p:spPr bwMode="white">
          <a:xfrm>
            <a:off x="790372" y="3276137"/>
            <a:ext cx="7465867" cy="656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E4ACD7-9710-7FB2-5A0A-74F9547D2E0B}"/>
              </a:ext>
            </a:extLst>
          </p:cNvPr>
          <p:cNvSpPr/>
          <p:nvPr/>
        </p:nvSpPr>
        <p:spPr bwMode="white">
          <a:xfrm>
            <a:off x="1889965" y="4144714"/>
            <a:ext cx="3587669" cy="57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E4ACD7-9710-7FB2-5A0A-74F9547D2E0B}"/>
              </a:ext>
            </a:extLst>
          </p:cNvPr>
          <p:cNvSpPr/>
          <p:nvPr/>
        </p:nvSpPr>
        <p:spPr bwMode="white">
          <a:xfrm>
            <a:off x="664797" y="4838536"/>
            <a:ext cx="4808312" cy="101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E4ACD7-9710-7FB2-5A0A-74F9547D2E0B}"/>
              </a:ext>
            </a:extLst>
          </p:cNvPr>
          <p:cNvSpPr/>
          <p:nvPr/>
        </p:nvSpPr>
        <p:spPr bwMode="white">
          <a:xfrm>
            <a:off x="911424" y="5805264"/>
            <a:ext cx="7151512" cy="97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E4ACD7-9710-7FB2-5A0A-74F9547D2E0B}"/>
              </a:ext>
            </a:extLst>
          </p:cNvPr>
          <p:cNvSpPr/>
          <p:nvPr/>
        </p:nvSpPr>
        <p:spPr bwMode="white">
          <a:xfrm>
            <a:off x="8087584" y="5758629"/>
            <a:ext cx="1308741" cy="101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03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8AB6EA-B3CD-AE4C-60E9-405C10F0FC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41891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CDCB9B-3BA2-2167-03F9-934F0021268E}"/>
              </a:ext>
            </a:extLst>
          </p:cNvPr>
          <p:cNvSpPr/>
          <p:nvPr/>
        </p:nvSpPr>
        <p:spPr bwMode="white">
          <a:xfrm>
            <a:off x="10548865" y="3255371"/>
            <a:ext cx="361813" cy="40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82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318641-2A6A-0E38-179B-6739223EFE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2447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9FAB10-A332-7D60-EDB9-A956B3F1ABEC}"/>
              </a:ext>
            </a:extLst>
          </p:cNvPr>
          <p:cNvSpPr/>
          <p:nvPr/>
        </p:nvSpPr>
        <p:spPr bwMode="white">
          <a:xfrm>
            <a:off x="10415565" y="4009845"/>
            <a:ext cx="428463" cy="3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C15474-C0CC-3923-FCFE-A019AD27E0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132856"/>
            <a:ext cx="11340000" cy="28845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6C0178-3202-9231-F05C-3A6BB9F74417}"/>
              </a:ext>
            </a:extLst>
          </p:cNvPr>
          <p:cNvSpPr/>
          <p:nvPr/>
        </p:nvSpPr>
        <p:spPr bwMode="white">
          <a:xfrm>
            <a:off x="2070646" y="3364995"/>
            <a:ext cx="1066397" cy="42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2B6C1E-71A2-C9B3-5335-3FCEF1F6F159}"/>
              </a:ext>
            </a:extLst>
          </p:cNvPr>
          <p:cNvSpPr/>
          <p:nvPr/>
        </p:nvSpPr>
        <p:spPr bwMode="white">
          <a:xfrm>
            <a:off x="9183140" y="4339245"/>
            <a:ext cx="761711" cy="40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32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09649-2709-8873-1BCB-8185F3EB29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33" b="79139"/>
          <a:stretch/>
        </p:blipFill>
        <p:spPr>
          <a:xfrm>
            <a:off x="2639616" y="599259"/>
            <a:ext cx="4464496" cy="122413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4709649-2709-8873-1BCB-8185F3EB29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88" r="40430"/>
          <a:stretch/>
        </p:blipFill>
        <p:spPr>
          <a:xfrm>
            <a:off x="2567608" y="1823395"/>
            <a:ext cx="6336704" cy="502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66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4478E4-81F9-399D-4C3A-98F4253BB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132856"/>
            <a:ext cx="11340000" cy="21193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C818BC-8BCE-99F8-F0DA-B81A304E6043}"/>
              </a:ext>
            </a:extLst>
          </p:cNvPr>
          <p:cNvSpPr/>
          <p:nvPr/>
        </p:nvSpPr>
        <p:spPr bwMode="white">
          <a:xfrm>
            <a:off x="3963633" y="3526675"/>
            <a:ext cx="2618387" cy="42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74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E9A5FCE5-388D-75DE-43CC-5FC9397D9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72" y="980728"/>
            <a:ext cx="11340000" cy="357815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20E3DF-9FBE-077A-D2DE-297E295DABB1}"/>
              </a:ext>
            </a:extLst>
          </p:cNvPr>
          <p:cNvSpPr/>
          <p:nvPr/>
        </p:nvSpPr>
        <p:spPr bwMode="white">
          <a:xfrm>
            <a:off x="6620024" y="2029712"/>
            <a:ext cx="4571435" cy="56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50811D-A056-7754-3665-224A828CED6A}"/>
              </a:ext>
            </a:extLst>
          </p:cNvPr>
          <p:cNvSpPr/>
          <p:nvPr/>
        </p:nvSpPr>
        <p:spPr bwMode="white">
          <a:xfrm>
            <a:off x="1470380" y="2893808"/>
            <a:ext cx="1512466" cy="63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B0E8CDB-F2FB-0A75-04AE-AA54D39443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77"/>
          <a:stretch/>
        </p:blipFill>
        <p:spPr>
          <a:xfrm>
            <a:off x="1271464" y="4761846"/>
            <a:ext cx="11340000" cy="171011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895833-7B21-7312-BD94-3CF8F1A4BB97}"/>
              </a:ext>
            </a:extLst>
          </p:cNvPr>
          <p:cNvSpPr/>
          <p:nvPr/>
        </p:nvSpPr>
        <p:spPr bwMode="white">
          <a:xfrm>
            <a:off x="1040478" y="4761846"/>
            <a:ext cx="10600138" cy="154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00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B0E8CDB-F2FB-0A75-04AE-AA54D39443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919"/>
          <a:stretch/>
        </p:blipFill>
        <p:spPr>
          <a:xfrm>
            <a:off x="1127448" y="980728"/>
            <a:ext cx="11340000" cy="201622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4D9C4E8-E491-700D-F01F-FF21A347B3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880" y="2996952"/>
            <a:ext cx="11340000" cy="33304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895833-7B21-7312-BD94-3CF8F1A4BB97}"/>
              </a:ext>
            </a:extLst>
          </p:cNvPr>
          <p:cNvSpPr/>
          <p:nvPr/>
        </p:nvSpPr>
        <p:spPr bwMode="white">
          <a:xfrm>
            <a:off x="1258880" y="3140968"/>
            <a:ext cx="41170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895833-7B21-7312-BD94-3CF8F1A4BB97}"/>
              </a:ext>
            </a:extLst>
          </p:cNvPr>
          <p:cNvSpPr/>
          <p:nvPr/>
        </p:nvSpPr>
        <p:spPr bwMode="white">
          <a:xfrm>
            <a:off x="1285722" y="4038256"/>
            <a:ext cx="7186542" cy="54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895833-7B21-7312-BD94-3CF8F1A4BB97}"/>
              </a:ext>
            </a:extLst>
          </p:cNvPr>
          <p:cNvSpPr/>
          <p:nvPr/>
        </p:nvSpPr>
        <p:spPr bwMode="white">
          <a:xfrm>
            <a:off x="994258" y="4857815"/>
            <a:ext cx="7405998" cy="587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895833-7B21-7312-BD94-3CF8F1A4BB97}"/>
              </a:ext>
            </a:extLst>
          </p:cNvPr>
          <p:cNvSpPr/>
          <p:nvPr/>
        </p:nvSpPr>
        <p:spPr bwMode="white">
          <a:xfrm>
            <a:off x="1066093" y="5721911"/>
            <a:ext cx="3733763" cy="69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895833-7B21-7312-BD94-3CF8F1A4BB97}"/>
              </a:ext>
            </a:extLst>
          </p:cNvPr>
          <p:cNvSpPr/>
          <p:nvPr/>
        </p:nvSpPr>
        <p:spPr bwMode="white">
          <a:xfrm>
            <a:off x="4878993" y="5771020"/>
            <a:ext cx="3593271" cy="55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78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E30F05-7F00-0DDD-AFAC-C8751F7D20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72816"/>
            <a:ext cx="11340000" cy="37236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CD9841-DE69-843B-7DE3-1B7CB4F22A9B}"/>
              </a:ext>
            </a:extLst>
          </p:cNvPr>
          <p:cNvSpPr/>
          <p:nvPr/>
        </p:nvSpPr>
        <p:spPr bwMode="white">
          <a:xfrm>
            <a:off x="10578624" y="2077565"/>
            <a:ext cx="371335" cy="38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CB1F54-E5BF-FD97-EAD5-F62506D2F18E}"/>
              </a:ext>
            </a:extLst>
          </p:cNvPr>
          <p:cNvSpPr/>
          <p:nvPr/>
        </p:nvSpPr>
        <p:spPr bwMode="white">
          <a:xfrm>
            <a:off x="8464871" y="3877495"/>
            <a:ext cx="952141" cy="42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25A37A-E0D0-AA98-C607-AB5D587C3231}"/>
              </a:ext>
            </a:extLst>
          </p:cNvPr>
          <p:cNvSpPr/>
          <p:nvPr/>
        </p:nvSpPr>
        <p:spPr bwMode="white">
          <a:xfrm>
            <a:off x="8303007" y="4839362"/>
            <a:ext cx="333248" cy="38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10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1D3A893-195C-7549-CF31-001EBFBAB2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86"/>
          <a:stretch/>
        </p:blipFill>
        <p:spPr>
          <a:xfrm>
            <a:off x="1415480" y="1412776"/>
            <a:ext cx="9084900" cy="427975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69A8D67-636C-CBE0-DB97-BF6C5B452118}"/>
              </a:ext>
            </a:extLst>
          </p:cNvPr>
          <p:cNvSpPr/>
          <p:nvPr/>
        </p:nvSpPr>
        <p:spPr bwMode="white">
          <a:xfrm>
            <a:off x="1847528" y="3361747"/>
            <a:ext cx="6264696" cy="64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9A8D67-636C-CBE0-DB97-BF6C5B452118}"/>
              </a:ext>
            </a:extLst>
          </p:cNvPr>
          <p:cNvSpPr/>
          <p:nvPr/>
        </p:nvSpPr>
        <p:spPr bwMode="white">
          <a:xfrm>
            <a:off x="2063552" y="4205482"/>
            <a:ext cx="6264696" cy="64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9A8D67-636C-CBE0-DB97-BF6C5B452118}"/>
              </a:ext>
            </a:extLst>
          </p:cNvPr>
          <p:cNvSpPr/>
          <p:nvPr/>
        </p:nvSpPr>
        <p:spPr bwMode="white">
          <a:xfrm>
            <a:off x="1847528" y="5072596"/>
            <a:ext cx="6264696" cy="64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03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461366A-0D75-4458-41C2-A0BBA49DD7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/>
          <a:stretch/>
        </p:blipFill>
        <p:spPr>
          <a:xfrm>
            <a:off x="2855640" y="1412776"/>
            <a:ext cx="6024032" cy="438879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69A8D67-636C-CBE0-DB97-BF6C5B452118}"/>
              </a:ext>
            </a:extLst>
          </p:cNvPr>
          <p:cNvSpPr/>
          <p:nvPr/>
        </p:nvSpPr>
        <p:spPr bwMode="white">
          <a:xfrm>
            <a:off x="2614976" y="2420888"/>
            <a:ext cx="626469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9A8D67-636C-CBE0-DB97-BF6C5B452118}"/>
              </a:ext>
            </a:extLst>
          </p:cNvPr>
          <p:cNvSpPr/>
          <p:nvPr/>
        </p:nvSpPr>
        <p:spPr bwMode="white">
          <a:xfrm>
            <a:off x="3071664" y="3865803"/>
            <a:ext cx="6264696" cy="100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9A8D67-636C-CBE0-DB97-BF6C5B452118}"/>
              </a:ext>
            </a:extLst>
          </p:cNvPr>
          <p:cNvSpPr/>
          <p:nvPr/>
        </p:nvSpPr>
        <p:spPr bwMode="white">
          <a:xfrm>
            <a:off x="2398952" y="5233955"/>
            <a:ext cx="6264696" cy="64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46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51BB1B-B3D2-C296-F027-03DA70B9A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16832"/>
            <a:ext cx="11340000" cy="28731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9A8D67-636C-CBE0-DB97-BF6C5B452118}"/>
              </a:ext>
            </a:extLst>
          </p:cNvPr>
          <p:cNvSpPr/>
          <p:nvPr/>
        </p:nvSpPr>
        <p:spPr bwMode="white">
          <a:xfrm>
            <a:off x="10453651" y="3262732"/>
            <a:ext cx="371334" cy="38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75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F9E413-F1BE-6D14-29F1-1CE610DC47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72816"/>
            <a:ext cx="11340000" cy="36909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F74987-BF87-5005-B1AF-CEE51C2BBDE2}"/>
              </a:ext>
            </a:extLst>
          </p:cNvPr>
          <p:cNvSpPr/>
          <p:nvPr/>
        </p:nvSpPr>
        <p:spPr bwMode="white">
          <a:xfrm>
            <a:off x="10478051" y="3003133"/>
            <a:ext cx="418942" cy="38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96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11F9535-8CED-2360-A32B-39A81ECDB7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340768"/>
            <a:ext cx="11340000" cy="4394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D62955E-EA5D-DCE5-B535-9DCB8D61AE25}"/>
              </a:ext>
            </a:extLst>
          </p:cNvPr>
          <p:cNvSpPr/>
          <p:nvPr/>
        </p:nvSpPr>
        <p:spPr bwMode="white">
          <a:xfrm>
            <a:off x="1559496" y="3351886"/>
            <a:ext cx="8352928" cy="72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62955E-EA5D-DCE5-B535-9DCB8D61AE25}"/>
              </a:ext>
            </a:extLst>
          </p:cNvPr>
          <p:cNvSpPr/>
          <p:nvPr/>
        </p:nvSpPr>
        <p:spPr bwMode="white">
          <a:xfrm>
            <a:off x="1847528" y="4180859"/>
            <a:ext cx="8352928" cy="72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62955E-EA5D-DCE5-B535-9DCB8D61AE25}"/>
              </a:ext>
            </a:extLst>
          </p:cNvPr>
          <p:cNvSpPr/>
          <p:nvPr/>
        </p:nvSpPr>
        <p:spPr bwMode="white">
          <a:xfrm>
            <a:off x="1703512" y="4957938"/>
            <a:ext cx="8352928" cy="72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973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E8D375A-C92A-07B0-74CB-60E90602F9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700808"/>
            <a:ext cx="11340000" cy="371577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D62955E-EA5D-DCE5-B535-9DCB8D61AE25}"/>
              </a:ext>
            </a:extLst>
          </p:cNvPr>
          <p:cNvSpPr/>
          <p:nvPr/>
        </p:nvSpPr>
        <p:spPr bwMode="white">
          <a:xfrm>
            <a:off x="767408" y="2780929"/>
            <a:ext cx="9577064" cy="7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62955E-EA5D-DCE5-B535-9DCB8D61AE25}"/>
              </a:ext>
            </a:extLst>
          </p:cNvPr>
          <p:cNvSpPr/>
          <p:nvPr/>
        </p:nvSpPr>
        <p:spPr bwMode="white">
          <a:xfrm>
            <a:off x="1487488" y="3759514"/>
            <a:ext cx="8352928" cy="72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62955E-EA5D-DCE5-B535-9DCB8D61AE25}"/>
              </a:ext>
            </a:extLst>
          </p:cNvPr>
          <p:cNvSpPr/>
          <p:nvPr/>
        </p:nvSpPr>
        <p:spPr bwMode="white">
          <a:xfrm>
            <a:off x="1487488" y="4726895"/>
            <a:ext cx="8352928" cy="72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60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2025-06-23T08:11:21Z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