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4" r:id="rId2"/>
    <p:sldId id="332" r:id="rId3"/>
    <p:sldId id="331" r:id="rId4"/>
    <p:sldId id="330" r:id="rId5"/>
    <p:sldId id="328" r:id="rId6"/>
    <p:sldId id="327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2780928"/>
            <a:ext cx="10112158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85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43CC9-F364-1EB4-0BEF-C73256CCF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03522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6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EFF94-4FA1-5960-8F6F-5AAAA4B6F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40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8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B47E0-88BB-1E92-3C55-FA5F5865C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41542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09D84A-56AB-EDED-4542-FDE66F9C9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72" y="5373216"/>
            <a:ext cx="11340000" cy="11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8D0C8-B70C-9760-8E3A-D60190FBA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440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B4A336-0F5B-5652-D856-E29D340A1F41}"/>
              </a:ext>
            </a:extLst>
          </p:cNvPr>
          <p:cNvSpPr/>
          <p:nvPr/>
        </p:nvSpPr>
        <p:spPr bwMode="white">
          <a:xfrm>
            <a:off x="7316943" y="1487920"/>
            <a:ext cx="609370" cy="4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3CC6F-BF6B-0527-A6FF-17B03B56DCA4}"/>
              </a:ext>
            </a:extLst>
          </p:cNvPr>
          <p:cNvSpPr/>
          <p:nvPr/>
        </p:nvSpPr>
        <p:spPr bwMode="white">
          <a:xfrm>
            <a:off x="4717598" y="4409864"/>
            <a:ext cx="7042394" cy="79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11D33D-4B88-68A8-B735-D3D88C53EA54}"/>
              </a:ext>
            </a:extLst>
          </p:cNvPr>
          <p:cNvSpPr/>
          <p:nvPr/>
        </p:nvSpPr>
        <p:spPr bwMode="white">
          <a:xfrm>
            <a:off x="1575533" y="5871140"/>
            <a:ext cx="2608866" cy="4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9C169-21E6-D179-0BC9-79F6D2530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224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33829-BE7B-22B8-8DAA-515904142FB3}"/>
              </a:ext>
            </a:extLst>
          </p:cNvPr>
          <p:cNvSpPr/>
          <p:nvPr/>
        </p:nvSpPr>
        <p:spPr bwMode="white">
          <a:xfrm>
            <a:off x="10362600" y="2517555"/>
            <a:ext cx="371335" cy="41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0EE715-34DE-809C-8C9F-0C76B128B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44" y="4316521"/>
            <a:ext cx="11340000" cy="225081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07C7E0-49FB-2A60-440C-9D45A287BB60}"/>
              </a:ext>
            </a:extLst>
          </p:cNvPr>
          <p:cNvSpPr/>
          <p:nvPr/>
        </p:nvSpPr>
        <p:spPr bwMode="white">
          <a:xfrm>
            <a:off x="5563570" y="5823424"/>
            <a:ext cx="495113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9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CB6CB-6D81-2074-5B91-B866F679C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287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3CBBB-3B62-9E63-63E7-B09D1B4D8545}"/>
              </a:ext>
            </a:extLst>
          </p:cNvPr>
          <p:cNvSpPr/>
          <p:nvPr/>
        </p:nvSpPr>
        <p:spPr bwMode="white">
          <a:xfrm>
            <a:off x="6549872" y="3249788"/>
            <a:ext cx="209471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79C53-4E0C-72EA-C857-AB8D7082FDB5}"/>
              </a:ext>
            </a:extLst>
          </p:cNvPr>
          <p:cNvSpPr/>
          <p:nvPr/>
        </p:nvSpPr>
        <p:spPr bwMode="white">
          <a:xfrm>
            <a:off x="10063273" y="4364664"/>
            <a:ext cx="542720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65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