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9" r:id="rId4"/>
    <p:sldId id="338" r:id="rId5"/>
    <p:sldId id="340" r:id="rId6"/>
    <p:sldId id="341" r:id="rId7"/>
    <p:sldId id="335" r:id="rId8"/>
    <p:sldId id="334" r:id="rId9"/>
    <p:sldId id="331" r:id="rId10"/>
    <p:sldId id="330" r:id="rId11"/>
    <p:sldId id="329" r:id="rId12"/>
    <p:sldId id="342" r:id="rId13"/>
    <p:sldId id="343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0286" y="2900428"/>
            <a:ext cx="9571428" cy="10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F4F98-E0B3-D131-9875-50ADB0C30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4459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5512038" y="5387694"/>
            <a:ext cx="304685" cy="38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1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BAE4E-22E4-248E-B399-1626CD529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6922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EBA07E-2932-1B77-52D7-28982F53DB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3248" r="6239" b="-1393"/>
          <a:stretch/>
        </p:blipFill>
        <p:spPr>
          <a:xfrm>
            <a:off x="4367808" y="2852936"/>
            <a:ext cx="360040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5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BA07E-2932-1B77-52D7-28982F53DB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4616"/>
          <a:stretch/>
        </p:blipFill>
        <p:spPr>
          <a:xfrm>
            <a:off x="1343472" y="404664"/>
            <a:ext cx="7176160" cy="34291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332659E-3212-8C4C-3AC3-218EB3F198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16" b="80425"/>
          <a:stretch/>
        </p:blipFill>
        <p:spPr>
          <a:xfrm>
            <a:off x="2207568" y="3140968"/>
            <a:ext cx="6552728" cy="7920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332659E-3212-8C4C-3AC3-218EB3F198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1" r="29733"/>
          <a:stretch/>
        </p:blipFill>
        <p:spPr>
          <a:xfrm>
            <a:off x="1343472" y="3675729"/>
            <a:ext cx="7968248" cy="328166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1191129" y="2363740"/>
            <a:ext cx="7209127" cy="677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1200730" y="3277170"/>
            <a:ext cx="934870" cy="55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2278342" y="3244916"/>
            <a:ext cx="6384032" cy="47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1371734" y="3833800"/>
            <a:ext cx="8082728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1EBA07E-2932-1B77-52D7-28982F53DB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3248" r="6239" b="-1393"/>
          <a:stretch/>
        </p:blipFill>
        <p:spPr>
          <a:xfrm>
            <a:off x="8591600" y="980728"/>
            <a:ext cx="3600400" cy="352839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1343472" y="6237312"/>
            <a:ext cx="5256584" cy="53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6600056" y="6152111"/>
            <a:ext cx="2854406" cy="58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68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4AC8816-744F-8C51-BF46-EEF6928B0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6672"/>
            <a:ext cx="11340000" cy="331769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2C683FB-A419-EA00-41ED-BA6C0F6544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051" b="80452"/>
          <a:stretch/>
        </p:blipFill>
        <p:spPr>
          <a:xfrm>
            <a:off x="8224936" y="2924944"/>
            <a:ext cx="2488976" cy="7920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2C683FB-A419-EA00-41ED-BA6C0F6544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03" r="21537"/>
          <a:stretch/>
        </p:blipFill>
        <p:spPr>
          <a:xfrm>
            <a:off x="1127448" y="3742162"/>
            <a:ext cx="8897688" cy="31158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1EBA07E-2932-1B77-52D7-28982F53DB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3248" r="6239" b="-1393"/>
          <a:stretch/>
        </p:blipFill>
        <p:spPr>
          <a:xfrm>
            <a:off x="8920354" y="3684916"/>
            <a:ext cx="3237840" cy="31730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1127448" y="1412776"/>
            <a:ext cx="41044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1055440" y="2276872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1055440" y="3153747"/>
            <a:ext cx="7108846" cy="58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8236294" y="3068960"/>
            <a:ext cx="2549626" cy="61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919444" y="3830373"/>
            <a:ext cx="8704947" cy="67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919444" y="4670917"/>
            <a:ext cx="3880412" cy="6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1021024" y="5547727"/>
            <a:ext cx="6731160" cy="473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16765A-9A9C-85B8-677F-721455097F57}"/>
              </a:ext>
            </a:extLst>
          </p:cNvPr>
          <p:cNvSpPr/>
          <p:nvPr/>
        </p:nvSpPr>
        <p:spPr bwMode="white">
          <a:xfrm>
            <a:off x="1017440" y="6275018"/>
            <a:ext cx="3998440" cy="46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35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06EA0-30E4-F84A-81DB-525638D01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080938"/>
            <a:ext cx="11340000" cy="50843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FE6FA3-9AF9-7955-6342-64A6731084D0}"/>
              </a:ext>
            </a:extLst>
          </p:cNvPr>
          <p:cNvSpPr/>
          <p:nvPr/>
        </p:nvSpPr>
        <p:spPr bwMode="white">
          <a:xfrm>
            <a:off x="9949689" y="4465314"/>
            <a:ext cx="583474" cy="53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113F995-288E-4D85-6153-A00AF6D14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-4609"/>
          <a:stretch/>
        </p:blipFill>
        <p:spPr>
          <a:xfrm>
            <a:off x="8790282" y="4077072"/>
            <a:ext cx="3401718" cy="2988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DB98B-1DF6-4F0C-2C0D-C249650E2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661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72D5D-33F5-72F8-80CF-07E689519D77}"/>
              </a:ext>
            </a:extLst>
          </p:cNvPr>
          <p:cNvSpPr/>
          <p:nvPr/>
        </p:nvSpPr>
        <p:spPr bwMode="white">
          <a:xfrm>
            <a:off x="6589153" y="3104076"/>
            <a:ext cx="533198" cy="37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113F995-288E-4D85-6153-A00AF6D14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36083" b="-4609"/>
          <a:stretch/>
        </p:blipFill>
        <p:spPr>
          <a:xfrm>
            <a:off x="4079776" y="3476179"/>
            <a:ext cx="3672408" cy="314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84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D23F5-BF55-6F90-4D00-252232371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2635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D3406-9B43-1DCF-6E58-CBACE267E779}"/>
              </a:ext>
            </a:extLst>
          </p:cNvPr>
          <p:cNvSpPr/>
          <p:nvPr/>
        </p:nvSpPr>
        <p:spPr bwMode="white">
          <a:xfrm>
            <a:off x="8841564" y="3168096"/>
            <a:ext cx="304685" cy="37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113F995-288E-4D85-6153-A00AF6D14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6" t="1491" r="4334" b="187"/>
          <a:stretch/>
        </p:blipFill>
        <p:spPr>
          <a:xfrm>
            <a:off x="4079776" y="3760096"/>
            <a:ext cx="360040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09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C017A3-EE72-BF1E-8C0F-169E85B0EC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542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02BAD5A-2992-DA22-8349-6593B6B2F4A8}"/>
              </a:ext>
            </a:extLst>
          </p:cNvPr>
          <p:cNvSpPr/>
          <p:nvPr/>
        </p:nvSpPr>
        <p:spPr bwMode="white">
          <a:xfrm>
            <a:off x="839417" y="2996952"/>
            <a:ext cx="360040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2BAD5A-2992-DA22-8349-6593B6B2F4A8}"/>
              </a:ext>
            </a:extLst>
          </p:cNvPr>
          <p:cNvSpPr/>
          <p:nvPr/>
        </p:nvSpPr>
        <p:spPr bwMode="white">
          <a:xfrm>
            <a:off x="767408" y="4653136"/>
            <a:ext cx="55446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BAD5A-2992-DA22-8349-6593B6B2F4A8}"/>
              </a:ext>
            </a:extLst>
          </p:cNvPr>
          <p:cNvSpPr/>
          <p:nvPr/>
        </p:nvSpPr>
        <p:spPr bwMode="white">
          <a:xfrm>
            <a:off x="983432" y="5517232"/>
            <a:ext cx="61206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50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A66A096-F082-411F-7316-3578B2DBB1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84388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4C017A3-EE72-BF1E-8C0F-169E85B0EC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5" t="31181" r="2846" b="18147"/>
          <a:stretch/>
        </p:blipFill>
        <p:spPr>
          <a:xfrm>
            <a:off x="6888088" y="1988840"/>
            <a:ext cx="5184576" cy="2808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2BAD5A-2992-DA22-8349-6593B6B2F4A8}"/>
              </a:ext>
            </a:extLst>
          </p:cNvPr>
          <p:cNvSpPr/>
          <p:nvPr/>
        </p:nvSpPr>
        <p:spPr bwMode="white">
          <a:xfrm>
            <a:off x="479376" y="2564904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BAD5A-2992-DA22-8349-6593B6B2F4A8}"/>
              </a:ext>
            </a:extLst>
          </p:cNvPr>
          <p:cNvSpPr/>
          <p:nvPr/>
        </p:nvSpPr>
        <p:spPr bwMode="white">
          <a:xfrm>
            <a:off x="370104" y="3429000"/>
            <a:ext cx="7022040" cy="76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2BAD5A-2992-DA22-8349-6593B6B2F4A8}"/>
              </a:ext>
            </a:extLst>
          </p:cNvPr>
          <p:cNvSpPr/>
          <p:nvPr/>
        </p:nvSpPr>
        <p:spPr bwMode="white">
          <a:xfrm>
            <a:off x="545366" y="4329100"/>
            <a:ext cx="6846778" cy="118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4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A04E5-8EAD-997A-8892-2B5783D8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5102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F6A10-0E2C-3909-EFFA-02DC5778CE9D}"/>
              </a:ext>
            </a:extLst>
          </p:cNvPr>
          <p:cNvSpPr/>
          <p:nvPr/>
        </p:nvSpPr>
        <p:spPr bwMode="white">
          <a:xfrm>
            <a:off x="4775217" y="5850024"/>
            <a:ext cx="21602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28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68718-E439-40E1-8A78-83A1C0AF4F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51"/>
          <a:stretch/>
        </p:blipFill>
        <p:spPr>
          <a:xfrm>
            <a:off x="623392" y="1401387"/>
            <a:ext cx="11340000" cy="101950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23956F4-C299-DDE4-2343-D43C7BCD4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 b="-2832"/>
          <a:stretch/>
        </p:blipFill>
        <p:spPr>
          <a:xfrm>
            <a:off x="9694393" y="3740017"/>
            <a:ext cx="2322802" cy="325866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C2E0E88-3E84-E675-C9FF-ACE60A2CC8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92" y="2348880"/>
            <a:ext cx="11340000" cy="263784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A4DF87-7EF9-0C37-0214-8B350F39812D}"/>
              </a:ext>
            </a:extLst>
          </p:cNvPr>
          <p:cNvSpPr/>
          <p:nvPr/>
        </p:nvSpPr>
        <p:spPr bwMode="white">
          <a:xfrm>
            <a:off x="10493981" y="3434489"/>
            <a:ext cx="354547" cy="41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4268718-E439-40E1-8A78-83A1C0AF4F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 b="44376"/>
          <a:stretch/>
        </p:blipFill>
        <p:spPr>
          <a:xfrm>
            <a:off x="1199456" y="488061"/>
            <a:ext cx="4200576" cy="110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5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53D1D-8C2A-59D8-71A0-A3E95CEE1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741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E0BA5-306E-E241-AC19-E3CD0DAF1A12}"/>
              </a:ext>
            </a:extLst>
          </p:cNvPr>
          <p:cNvSpPr/>
          <p:nvPr/>
        </p:nvSpPr>
        <p:spPr bwMode="white">
          <a:xfrm>
            <a:off x="3346515" y="3259800"/>
            <a:ext cx="304685" cy="38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23956F4-C299-DDE4-2343-D43C7BCD4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t="9775" r="27193" b="-9177"/>
          <a:stretch/>
        </p:blipFill>
        <p:spPr>
          <a:xfrm>
            <a:off x="5447928" y="3259800"/>
            <a:ext cx="4176464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5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