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38" r:id="rId4"/>
    <p:sldId id="336" r:id="rId5"/>
    <p:sldId id="339" r:id="rId6"/>
    <p:sldId id="333" r:id="rId7"/>
    <p:sldId id="332" r:id="rId8"/>
    <p:sldId id="331" r:id="rId9"/>
    <p:sldId id="330" r:id="rId10"/>
    <p:sldId id="329" r:id="rId11"/>
    <p:sldId id="340" r:id="rId12"/>
    <p:sldId id="341" r:id="rId13"/>
    <p:sldId id="342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6000" y="3029000"/>
            <a:ext cx="7800000" cy="80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D71997-C754-8EC9-CE00-1DDC1F89EC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412776"/>
            <a:ext cx="11340000" cy="498739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A7A0BB-8262-D179-271A-D903B6B746EE}"/>
              </a:ext>
            </a:extLst>
          </p:cNvPr>
          <p:cNvSpPr/>
          <p:nvPr/>
        </p:nvSpPr>
        <p:spPr bwMode="white">
          <a:xfrm>
            <a:off x="8156974" y="4521555"/>
            <a:ext cx="1418690" cy="410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103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CF04074-5933-A949-00E8-89807F2FFCA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041"/>
          <a:stretch/>
        </p:blipFill>
        <p:spPr>
          <a:xfrm>
            <a:off x="1775520" y="620688"/>
            <a:ext cx="6912768" cy="3688252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52DF2E67-2970-C36A-13B4-37F6C65B79A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296"/>
          <a:stretch/>
        </p:blipFill>
        <p:spPr>
          <a:xfrm>
            <a:off x="2639616" y="3861048"/>
            <a:ext cx="5976664" cy="29450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ED4D38-9315-F106-DE92-E6173C23F47D}"/>
              </a:ext>
            </a:extLst>
          </p:cNvPr>
          <p:cNvSpPr/>
          <p:nvPr/>
        </p:nvSpPr>
        <p:spPr bwMode="white">
          <a:xfrm>
            <a:off x="2351584" y="2564904"/>
            <a:ext cx="61926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ED4D38-9315-F106-DE92-E6173C23F47D}"/>
              </a:ext>
            </a:extLst>
          </p:cNvPr>
          <p:cNvSpPr/>
          <p:nvPr/>
        </p:nvSpPr>
        <p:spPr bwMode="white">
          <a:xfrm>
            <a:off x="2855640" y="3537012"/>
            <a:ext cx="61926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ED4D38-9315-F106-DE92-E6173C23F47D}"/>
              </a:ext>
            </a:extLst>
          </p:cNvPr>
          <p:cNvSpPr/>
          <p:nvPr/>
        </p:nvSpPr>
        <p:spPr bwMode="white">
          <a:xfrm>
            <a:off x="2639616" y="5157192"/>
            <a:ext cx="61926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ED4D38-9315-F106-DE92-E6173C23F47D}"/>
              </a:ext>
            </a:extLst>
          </p:cNvPr>
          <p:cNvSpPr/>
          <p:nvPr/>
        </p:nvSpPr>
        <p:spPr bwMode="white">
          <a:xfrm>
            <a:off x="3431704" y="6129300"/>
            <a:ext cx="6192688" cy="52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401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8EAD4FE-BCE2-2A19-FC5E-728CE561F74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71" r="34178"/>
          <a:stretch/>
        </p:blipFill>
        <p:spPr>
          <a:xfrm>
            <a:off x="2279576" y="2132856"/>
            <a:ext cx="7464192" cy="293620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24ED4D38-9315-F106-DE92-E6173C23F47D}"/>
              </a:ext>
            </a:extLst>
          </p:cNvPr>
          <p:cNvSpPr/>
          <p:nvPr/>
        </p:nvSpPr>
        <p:spPr bwMode="white">
          <a:xfrm>
            <a:off x="2256722" y="2973370"/>
            <a:ext cx="6863614" cy="815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ED4D38-9315-F106-DE92-E6173C23F47D}"/>
              </a:ext>
            </a:extLst>
          </p:cNvPr>
          <p:cNvSpPr/>
          <p:nvPr/>
        </p:nvSpPr>
        <p:spPr bwMode="white">
          <a:xfrm>
            <a:off x="3576030" y="3981481"/>
            <a:ext cx="61926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876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DEFB2DC-8504-83ED-91B0-FA593ED7A4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08720"/>
            <a:ext cx="10650290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24ED4D38-9315-F106-DE92-E6173C23F47D}"/>
              </a:ext>
            </a:extLst>
          </p:cNvPr>
          <p:cNvSpPr/>
          <p:nvPr/>
        </p:nvSpPr>
        <p:spPr bwMode="white">
          <a:xfrm>
            <a:off x="1343472" y="2852936"/>
            <a:ext cx="964907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ED4D38-9315-F106-DE92-E6173C23F47D}"/>
              </a:ext>
            </a:extLst>
          </p:cNvPr>
          <p:cNvSpPr/>
          <p:nvPr/>
        </p:nvSpPr>
        <p:spPr bwMode="white">
          <a:xfrm>
            <a:off x="1487488" y="3717032"/>
            <a:ext cx="61926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ED4D38-9315-F106-DE92-E6173C23F47D}"/>
              </a:ext>
            </a:extLst>
          </p:cNvPr>
          <p:cNvSpPr/>
          <p:nvPr/>
        </p:nvSpPr>
        <p:spPr bwMode="white">
          <a:xfrm>
            <a:off x="1343472" y="4454788"/>
            <a:ext cx="61926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ED4D38-9315-F106-DE92-E6173C23F47D}"/>
              </a:ext>
            </a:extLst>
          </p:cNvPr>
          <p:cNvSpPr/>
          <p:nvPr/>
        </p:nvSpPr>
        <p:spPr bwMode="white">
          <a:xfrm>
            <a:off x="1919536" y="5291718"/>
            <a:ext cx="61926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ED4D38-9315-F106-DE92-E6173C23F47D}"/>
              </a:ext>
            </a:extLst>
          </p:cNvPr>
          <p:cNvSpPr/>
          <p:nvPr/>
        </p:nvSpPr>
        <p:spPr bwMode="white">
          <a:xfrm>
            <a:off x="2423592" y="6175330"/>
            <a:ext cx="61926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0758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F16CB6-0FA9-6B5B-AC56-EDB42ED9CB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441605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1EE597-C04E-D4BE-EAE6-9A59D863D3C2}"/>
              </a:ext>
            </a:extLst>
          </p:cNvPr>
          <p:cNvSpPr/>
          <p:nvPr/>
        </p:nvSpPr>
        <p:spPr bwMode="white">
          <a:xfrm>
            <a:off x="10472693" y="4101522"/>
            <a:ext cx="342770" cy="391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g_16777215">
            <a:extLst>
              <a:ext uri="{FF2B5EF4-FFF2-40B4-BE49-F238E27FC236}">
                <a16:creationId xmlns:a16="http://schemas.microsoft.com/office/drawing/2014/main" id="{CB1F058D-AD04-CBAF-276F-E965AB84AD1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61"/>
          <a:stretch/>
        </p:blipFill>
        <p:spPr>
          <a:xfrm>
            <a:off x="2934181" y="4273497"/>
            <a:ext cx="6377539" cy="1744615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7222B793-EE43-5FAB-DF03-A543D9354D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/>
          <a:stretch/>
        </p:blipFill>
        <p:spPr>
          <a:xfrm>
            <a:off x="2567608" y="1196752"/>
            <a:ext cx="6312064" cy="26714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48E9AA-38F0-E7F7-EE95-9FFCAE1EABFF}"/>
              </a:ext>
            </a:extLst>
          </p:cNvPr>
          <p:cNvSpPr/>
          <p:nvPr/>
        </p:nvSpPr>
        <p:spPr bwMode="white">
          <a:xfrm>
            <a:off x="3119848" y="3185728"/>
            <a:ext cx="5831831" cy="548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635C2F-CDFE-CF42-FBBD-57EE56DDB1D8}"/>
              </a:ext>
            </a:extLst>
          </p:cNvPr>
          <p:cNvSpPr/>
          <p:nvPr/>
        </p:nvSpPr>
        <p:spPr bwMode="white">
          <a:xfrm>
            <a:off x="2831000" y="5273960"/>
            <a:ext cx="6264696" cy="744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3706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91D4EF-C5F1-FDAA-6929-1A68C024C8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48467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E38196-7B25-087D-E039-169DBA2EDF11}"/>
              </a:ext>
            </a:extLst>
          </p:cNvPr>
          <p:cNvSpPr/>
          <p:nvPr/>
        </p:nvSpPr>
        <p:spPr bwMode="white">
          <a:xfrm>
            <a:off x="10472693" y="3592157"/>
            <a:ext cx="342770" cy="390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457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594A911-73B4-7937-04D7-3031C4EE7D4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98"/>
          <a:stretch/>
        </p:blipFill>
        <p:spPr>
          <a:xfrm>
            <a:off x="2135560" y="548680"/>
            <a:ext cx="6600096" cy="3505586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046DB4FD-0445-E34E-3A9F-6CF5C353566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3"/>
          <a:stretch/>
        </p:blipFill>
        <p:spPr>
          <a:xfrm>
            <a:off x="2783632" y="4054266"/>
            <a:ext cx="7104152" cy="27532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ED4D38-9315-F106-DE92-E6173C23F47D}"/>
              </a:ext>
            </a:extLst>
          </p:cNvPr>
          <p:cNvSpPr/>
          <p:nvPr/>
        </p:nvSpPr>
        <p:spPr bwMode="white">
          <a:xfrm>
            <a:off x="2351584" y="2564904"/>
            <a:ext cx="61926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ED4D38-9315-F106-DE92-E6173C23F47D}"/>
              </a:ext>
            </a:extLst>
          </p:cNvPr>
          <p:cNvSpPr/>
          <p:nvPr/>
        </p:nvSpPr>
        <p:spPr bwMode="white">
          <a:xfrm>
            <a:off x="4223792" y="3429000"/>
            <a:ext cx="4511864" cy="625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ED4D38-9315-F106-DE92-E6173C23F47D}"/>
              </a:ext>
            </a:extLst>
          </p:cNvPr>
          <p:cNvSpPr/>
          <p:nvPr/>
        </p:nvSpPr>
        <p:spPr bwMode="white">
          <a:xfrm>
            <a:off x="1775520" y="5019612"/>
            <a:ext cx="8208912" cy="785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ED4D38-9315-F106-DE92-E6173C23F47D}"/>
              </a:ext>
            </a:extLst>
          </p:cNvPr>
          <p:cNvSpPr/>
          <p:nvPr/>
        </p:nvSpPr>
        <p:spPr bwMode="white">
          <a:xfrm>
            <a:off x="4125776" y="6139752"/>
            <a:ext cx="4706528" cy="55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0716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84D5FC-EE10-32A4-CEB4-7417D99987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480314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5F6EF0-2F3C-1BE2-DC98-D720846323C0}"/>
              </a:ext>
            </a:extLst>
          </p:cNvPr>
          <p:cNvSpPr/>
          <p:nvPr/>
        </p:nvSpPr>
        <p:spPr bwMode="white">
          <a:xfrm>
            <a:off x="7817415" y="5457748"/>
            <a:ext cx="866448" cy="381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0453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E109A6-EC05-BAD3-C0A0-5D16968EEB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40289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0A51EA-747C-55D0-D547-906465A3C4C3}"/>
              </a:ext>
            </a:extLst>
          </p:cNvPr>
          <p:cNvSpPr/>
          <p:nvPr/>
        </p:nvSpPr>
        <p:spPr bwMode="white">
          <a:xfrm>
            <a:off x="1798688" y="4553880"/>
            <a:ext cx="4128656" cy="626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430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801D23-507C-6685-81A4-E32EEF8E60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11340000" cy="517456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9BBB5C-398F-EAF9-F8C3-355D6071BF8B}"/>
              </a:ext>
            </a:extLst>
          </p:cNvPr>
          <p:cNvSpPr/>
          <p:nvPr/>
        </p:nvSpPr>
        <p:spPr bwMode="white">
          <a:xfrm>
            <a:off x="10495899" y="3831145"/>
            <a:ext cx="342770" cy="390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70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AC10EB-65E3-72B0-E581-829B4655D5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628800"/>
            <a:ext cx="11340000" cy="38203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601D3C-0995-A241-4350-E09FDFA5A94C}"/>
              </a:ext>
            </a:extLst>
          </p:cNvPr>
          <p:cNvSpPr/>
          <p:nvPr/>
        </p:nvSpPr>
        <p:spPr bwMode="white">
          <a:xfrm>
            <a:off x="10457814" y="2914959"/>
            <a:ext cx="361813" cy="400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413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2025-06-23T08:09:24Z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