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41" r:id="rId3"/>
    <p:sldId id="340" r:id="rId4"/>
    <p:sldId id="339" r:id="rId5"/>
    <p:sldId id="336" r:id="rId6"/>
    <p:sldId id="33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D83DC6-73BA-57F2-D5EF-B05547A208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8221"/>
          <a:stretch/>
        </p:blipFill>
        <p:spPr>
          <a:xfrm>
            <a:off x="623392" y="2276872"/>
            <a:ext cx="11340000" cy="1368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2C1A64-5645-F407-3419-D1A574E7AAF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5"/>
          <a:stretch/>
        </p:blipFill>
        <p:spPr>
          <a:xfrm>
            <a:off x="1068024" y="1196752"/>
            <a:ext cx="11123976" cy="4924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27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1A6FFD-7BDD-2C5E-C113-5841201059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/>
          <a:stretch/>
        </p:blipFill>
        <p:spPr>
          <a:xfrm>
            <a:off x="839416" y="1124744"/>
            <a:ext cx="11220624" cy="420591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62C1A64-5645-F407-3419-D1A574E7AA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4" t="20471" r="16292"/>
          <a:stretch/>
        </p:blipFill>
        <p:spPr>
          <a:xfrm>
            <a:off x="6096000" y="4293096"/>
            <a:ext cx="5544616" cy="262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94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C1558B-EF29-F117-8C2F-D5B187624D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"/>
          <a:stretch/>
        </p:blipFill>
        <p:spPr>
          <a:xfrm>
            <a:off x="767408" y="1124744"/>
            <a:ext cx="11148616" cy="433901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A07DCF-28B4-85B6-29B5-D61E525932CD}"/>
              </a:ext>
            </a:extLst>
          </p:cNvPr>
          <p:cNvSpPr/>
          <p:nvPr/>
        </p:nvSpPr>
        <p:spPr bwMode="white">
          <a:xfrm>
            <a:off x="10059348" y="4548273"/>
            <a:ext cx="352292" cy="39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9A88352-8F78-B1F9-6A5E-BE4C4B3A55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01" r="67833"/>
          <a:stretch/>
        </p:blipFill>
        <p:spPr>
          <a:xfrm>
            <a:off x="9418944" y="4152512"/>
            <a:ext cx="2783672" cy="2622492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CABE06FF-DEBE-D8DF-EA3F-CBE84E2D01B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056"/>
          <a:stretch/>
        </p:blipFill>
        <p:spPr>
          <a:xfrm>
            <a:off x="1415480" y="4936674"/>
            <a:ext cx="7704856" cy="1838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460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071A64-DDEC-B432-EDD3-3458659A89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/>
        </p:blipFill>
        <p:spPr>
          <a:xfrm>
            <a:off x="839416" y="980728"/>
            <a:ext cx="10560536" cy="346454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2F634B-D3E2-8B5E-F4CD-1DD7BD6B230A}"/>
              </a:ext>
            </a:extLst>
          </p:cNvPr>
          <p:cNvSpPr/>
          <p:nvPr/>
        </p:nvSpPr>
        <p:spPr bwMode="white">
          <a:xfrm>
            <a:off x="3010297" y="3843989"/>
            <a:ext cx="304685" cy="372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9A88352-8F78-B1F9-6A5E-BE4C4B3A55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r="20209"/>
          <a:stretch/>
        </p:blipFill>
        <p:spPr>
          <a:xfrm>
            <a:off x="5591944" y="3374746"/>
            <a:ext cx="3248912" cy="3454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157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AD3E02-FBAA-7020-7BDA-630805DF9C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/>
        </p:blipFill>
        <p:spPr>
          <a:xfrm>
            <a:off x="839416" y="1556792"/>
            <a:ext cx="10560536" cy="451424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8D8986-2C15-7273-3AA3-AF248D723453}"/>
              </a:ext>
            </a:extLst>
          </p:cNvPr>
          <p:cNvSpPr/>
          <p:nvPr/>
        </p:nvSpPr>
        <p:spPr bwMode="white">
          <a:xfrm>
            <a:off x="4171909" y="5147235"/>
            <a:ext cx="314206" cy="39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421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65</cp:revision>
  <dcterms:created xsi:type="dcterms:W3CDTF">2015-09-16T06:44:00Z</dcterms:created>
  <dcterms:modified xsi:type="dcterms:W3CDTF">2025-06-23T08:33:59Z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