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1920" y="2947670"/>
            <a:ext cx="68675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2385695"/>
            <a:ext cx="10086975" cy="2085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0885" y="2386330"/>
            <a:ext cx="954405" cy="864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96710" y="3535680"/>
            <a:ext cx="695325" cy="61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352550"/>
            <a:ext cx="10467975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61055" y="3963035"/>
            <a:ext cx="3528060" cy="1351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833245"/>
            <a:ext cx="10544175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02450" y="4259580"/>
            <a:ext cx="1174750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2543175"/>
            <a:ext cx="1046797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04285" y="3642360"/>
            <a:ext cx="1157605" cy="530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1295400"/>
            <a:ext cx="845820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02205" y="2630805"/>
            <a:ext cx="5546090" cy="293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0" y="1376045"/>
            <a:ext cx="7239000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57830" y="2615565"/>
            <a:ext cx="5842635" cy="296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495" y="1057275"/>
            <a:ext cx="6048375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91230" y="2813050"/>
            <a:ext cx="5560695" cy="3117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2320" y="1642745"/>
            <a:ext cx="808672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12645" y="2792730"/>
            <a:ext cx="7898765" cy="2421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419225"/>
            <a:ext cx="10439400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8900" y="3643630"/>
            <a:ext cx="9956800" cy="1907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323975"/>
            <a:ext cx="10391775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484630"/>
            <a:ext cx="638175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545" y="2127885"/>
            <a:ext cx="10439400" cy="446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68585" y="2082165"/>
            <a:ext cx="596265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4625" y="3930015"/>
            <a:ext cx="596265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170" y="1185545"/>
            <a:ext cx="8963025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2100" y="1731010"/>
            <a:ext cx="664845" cy="521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9880" y="3429000"/>
            <a:ext cx="5461635" cy="2379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452245"/>
            <a:ext cx="10439400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73445" y="2634615"/>
            <a:ext cx="1143635" cy="850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09840" y="4104640"/>
            <a:ext cx="1105535" cy="606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1465" y="4779010"/>
            <a:ext cx="300164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1337945"/>
            <a:ext cx="9944100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3950" y="2477770"/>
            <a:ext cx="8119745" cy="3194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934720"/>
            <a:ext cx="9886950" cy="570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24025" y="1983740"/>
            <a:ext cx="8362950" cy="4655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259205"/>
            <a:ext cx="10401300" cy="53435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381125"/>
            <a:ext cx="984885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12515" y="3681095"/>
            <a:ext cx="1129665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54115" y="3635375"/>
            <a:ext cx="1129665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7445" y="3536315"/>
            <a:ext cx="1129665" cy="803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2076450"/>
            <a:ext cx="742950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6485" y="2747645"/>
            <a:ext cx="7579995" cy="209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6425" y="1585595"/>
            <a:ext cx="8439150" cy="36861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1240155"/>
            <a:ext cx="9934575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62875" y="1899920"/>
            <a:ext cx="3368040" cy="86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17675" y="2813050"/>
            <a:ext cx="1554480" cy="567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230" y="2874010"/>
            <a:ext cx="558228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2725" y="4184015"/>
            <a:ext cx="1905635" cy="841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1015" y="5113020"/>
            <a:ext cx="2453005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635" y="5173980"/>
            <a:ext cx="42652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1412240"/>
            <a:ext cx="978217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420620"/>
            <a:ext cx="707707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4595" y="3004185"/>
            <a:ext cx="5347970" cy="3461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461770"/>
            <a:ext cx="10487025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7165" y="3521075"/>
            <a:ext cx="596265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2319020"/>
            <a:ext cx="7591425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3605" y="2319020"/>
            <a:ext cx="7517765" cy="2440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267460"/>
            <a:ext cx="10515600" cy="475297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595120"/>
            <a:ext cx="9848850" cy="366712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276350"/>
            <a:ext cx="9972675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8880" y="1276350"/>
            <a:ext cx="10388600" cy="436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552575"/>
            <a:ext cx="9296400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47800" y="1480185"/>
            <a:ext cx="9483090" cy="414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285875"/>
            <a:ext cx="10591800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785" y="1426845"/>
            <a:ext cx="596265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91445" y="3825875"/>
            <a:ext cx="596265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2290445"/>
            <a:ext cx="10506075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2405" y="3375660"/>
            <a:ext cx="596265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78890"/>
            <a:ext cx="10477500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885" y="2546350"/>
            <a:ext cx="10144125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014220"/>
            <a:ext cx="10248900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005" y="2082165"/>
            <a:ext cx="596265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861820"/>
            <a:ext cx="10487025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5265" y="2774950"/>
            <a:ext cx="596265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438275"/>
            <a:ext cx="10487025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57335" y="2287905"/>
            <a:ext cx="603250" cy="530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31280" y="3361690"/>
            <a:ext cx="755650" cy="56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5145" y="4450715"/>
            <a:ext cx="808355" cy="819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2025-07-10T03:09:24Z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