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9" r:id="rId4"/>
    <p:sldId id="340" r:id="rId5"/>
    <p:sldId id="341" r:id="rId6"/>
    <p:sldId id="335" r:id="rId7"/>
    <p:sldId id="334" r:id="rId8"/>
    <p:sldId id="333" r:id="rId9"/>
    <p:sldId id="342" r:id="rId10"/>
    <p:sldId id="343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40968"/>
            <a:ext cx="11792322" cy="6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2B1A49B-B2D9-5324-A3DB-69169A0A4D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4" r="12371" b="6332"/>
          <a:stretch/>
        </p:blipFill>
        <p:spPr>
          <a:xfrm>
            <a:off x="4309632" y="3419862"/>
            <a:ext cx="4065324" cy="346552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BC44C70-6856-C012-1614-7A4AEA09A3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33"/>
          <a:stretch/>
        </p:blipFill>
        <p:spPr>
          <a:xfrm>
            <a:off x="983432" y="1266886"/>
            <a:ext cx="11340000" cy="24501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4339924" y="3573017"/>
            <a:ext cx="370029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839416" y="2215684"/>
            <a:ext cx="7992888" cy="70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10317561" y="1399095"/>
            <a:ext cx="1323055" cy="50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639128" y="3078099"/>
            <a:ext cx="7833136" cy="49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85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04734-DC19-190D-4C60-E7D8E5BDD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65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41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23A93-A5F4-F840-F1AA-878EAA882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557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4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B6DAF-051F-08E2-9EA4-8C5DC4F0D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476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33FCCF-1B08-54E5-1C65-0795B56ED6E5}"/>
              </a:ext>
            </a:extLst>
          </p:cNvPr>
          <p:cNvSpPr/>
          <p:nvPr/>
        </p:nvSpPr>
        <p:spPr bwMode="white">
          <a:xfrm>
            <a:off x="10487573" y="5015169"/>
            <a:ext cx="371335" cy="38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83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26EDD-F887-87AF-042C-A69ED5C2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40768"/>
            <a:ext cx="11340000" cy="4514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A05D0-A42F-A893-F207-C65CE032A8CE}"/>
              </a:ext>
            </a:extLst>
          </p:cNvPr>
          <p:cNvSpPr/>
          <p:nvPr/>
        </p:nvSpPr>
        <p:spPr bwMode="white">
          <a:xfrm>
            <a:off x="9400116" y="5235970"/>
            <a:ext cx="314206" cy="38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A978F-4AA3-203D-DE8F-A1A6B7056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2719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C1B56D-DABD-3DC7-596A-42D64B33E796}"/>
              </a:ext>
            </a:extLst>
          </p:cNvPr>
          <p:cNvSpPr/>
          <p:nvPr/>
        </p:nvSpPr>
        <p:spPr bwMode="white">
          <a:xfrm>
            <a:off x="2737239" y="3214407"/>
            <a:ext cx="199949" cy="38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B26EDD-F887-87AF-042C-A69ED5C276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4" b="29815"/>
          <a:stretch/>
        </p:blipFill>
        <p:spPr>
          <a:xfrm>
            <a:off x="5735960" y="3195746"/>
            <a:ext cx="3923176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4C1AA-D755-7324-C55A-FC132CC2C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726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A5A81-14F4-0C8A-2983-63A58BBDB4BC}"/>
              </a:ext>
            </a:extLst>
          </p:cNvPr>
          <p:cNvSpPr/>
          <p:nvPr/>
        </p:nvSpPr>
        <p:spPr bwMode="white">
          <a:xfrm>
            <a:off x="9897484" y="3789041"/>
            <a:ext cx="1527108" cy="60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B3703-6077-5165-4373-B5B3350B9960}"/>
              </a:ext>
            </a:extLst>
          </p:cNvPr>
          <p:cNvSpPr/>
          <p:nvPr/>
        </p:nvSpPr>
        <p:spPr bwMode="white">
          <a:xfrm>
            <a:off x="1147308" y="4725144"/>
            <a:ext cx="1132268" cy="50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65EF6D1-7782-18B4-0808-B4EA409B5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3540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1055440" y="3356992"/>
            <a:ext cx="1029714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3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4AD227F-D54A-2AEF-2F23-07E9291AE0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/>
          <a:stretch/>
        </p:blipFill>
        <p:spPr>
          <a:xfrm>
            <a:off x="2063552" y="1196752"/>
            <a:ext cx="8064896" cy="484478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1775520" y="2132856"/>
            <a:ext cx="53767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7152252" y="2132856"/>
            <a:ext cx="26881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1772950" y="2996952"/>
            <a:ext cx="32429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1772950" y="3833984"/>
            <a:ext cx="7203370" cy="53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2093031" y="4659705"/>
            <a:ext cx="5059221" cy="64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7187004" y="4659705"/>
            <a:ext cx="2653412" cy="64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1991544" y="5414603"/>
            <a:ext cx="5976664" cy="62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26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2260F2-3368-4A8E-5518-FAB079294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28" y="1484784"/>
            <a:ext cx="11340000" cy="39769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695400" y="2420888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3935760" y="2407500"/>
            <a:ext cx="2808312" cy="7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842128" y="3292070"/>
            <a:ext cx="6261984" cy="56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03852A-CECB-DD39-292C-3533C9A9B612}"/>
              </a:ext>
            </a:extLst>
          </p:cNvPr>
          <p:cNvSpPr/>
          <p:nvPr/>
        </p:nvSpPr>
        <p:spPr bwMode="white">
          <a:xfrm>
            <a:off x="695400" y="4077072"/>
            <a:ext cx="10441160" cy="153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9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93A88-9D59-B32C-DC87-2DA53A8B2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843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72365-4138-1F48-BEDE-485158D5A49C}"/>
              </a:ext>
            </a:extLst>
          </p:cNvPr>
          <p:cNvSpPr/>
          <p:nvPr/>
        </p:nvSpPr>
        <p:spPr bwMode="white">
          <a:xfrm>
            <a:off x="2765709" y="4761621"/>
            <a:ext cx="571284" cy="37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5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8F2EF-ABF4-1EAC-FF77-267A7D756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593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7A871-B94A-1B9A-5A3F-757F850FA394}"/>
              </a:ext>
            </a:extLst>
          </p:cNvPr>
          <p:cNvSpPr/>
          <p:nvPr/>
        </p:nvSpPr>
        <p:spPr bwMode="white">
          <a:xfrm>
            <a:off x="6745659" y="4512242"/>
            <a:ext cx="3430157" cy="54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2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648BA-C05C-5BD0-9C8F-91B37B86F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610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17390-7F6C-0A25-4FE9-467559502184}"/>
              </a:ext>
            </a:extLst>
          </p:cNvPr>
          <p:cNvSpPr/>
          <p:nvPr/>
        </p:nvSpPr>
        <p:spPr bwMode="white">
          <a:xfrm>
            <a:off x="3813064" y="5222008"/>
            <a:ext cx="2132795" cy="4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8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03D6B7B-453E-5224-45FE-3B8312612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9134"/>
            <a:ext cx="11340000" cy="261405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BC44C70-6856-C012-1614-7A4AEA09A3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21"/>
          <a:stretch/>
        </p:blipFill>
        <p:spPr>
          <a:xfrm>
            <a:off x="1199456" y="3429000"/>
            <a:ext cx="11340000" cy="15841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B1A49B-B2D9-5324-A3DB-69169A0A4D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7" r="57455"/>
          <a:stretch/>
        </p:blipFill>
        <p:spPr>
          <a:xfrm>
            <a:off x="9048328" y="4725748"/>
            <a:ext cx="3246412" cy="24476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839416" y="2875118"/>
            <a:ext cx="7341007" cy="6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8688289" y="4797757"/>
            <a:ext cx="3456384" cy="20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1199456" y="3519134"/>
            <a:ext cx="9289032" cy="70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911424" y="4311221"/>
            <a:ext cx="9145016" cy="52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DEAEF2-4D13-6ABB-95E8-0279D3D9F628}"/>
              </a:ext>
            </a:extLst>
          </p:cNvPr>
          <p:cNvSpPr/>
          <p:nvPr/>
        </p:nvSpPr>
        <p:spPr bwMode="white">
          <a:xfrm>
            <a:off x="10482875" y="3531241"/>
            <a:ext cx="1229749" cy="68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4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