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5" r:id="rId2"/>
    <p:sldId id="333" r:id="rId3"/>
    <p:sldId id="331" r:id="rId4"/>
    <p:sldId id="330" r:id="rId5"/>
    <p:sldId id="328" r:id="rId6"/>
    <p:sldId id="327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2879457"/>
            <a:ext cx="9505056" cy="109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05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C5AE6-5546-8C65-E8E7-A74259BF44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695400" y="1052736"/>
            <a:ext cx="11148616" cy="54570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7DAD11-CEFD-2F9F-3304-ED239AE3E55D}"/>
              </a:ext>
            </a:extLst>
          </p:cNvPr>
          <p:cNvSpPr/>
          <p:nvPr/>
        </p:nvSpPr>
        <p:spPr bwMode="white">
          <a:xfrm>
            <a:off x="9987340" y="4014586"/>
            <a:ext cx="361813" cy="37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21B31A1-FE54-E39A-CBBE-57179003CC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" r="56403" b="-347"/>
          <a:stretch/>
        </p:blipFill>
        <p:spPr>
          <a:xfrm>
            <a:off x="8473152" y="4200296"/>
            <a:ext cx="3752002" cy="244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8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5BB92-0019-044D-6933-991DFA9338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839416" y="908720"/>
            <a:ext cx="11076608" cy="28429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716588-C60A-9BCC-292D-87FFFD34A176}"/>
              </a:ext>
            </a:extLst>
          </p:cNvPr>
          <p:cNvSpPr/>
          <p:nvPr/>
        </p:nvSpPr>
        <p:spPr bwMode="white">
          <a:xfrm>
            <a:off x="9697535" y="3112511"/>
            <a:ext cx="304685" cy="38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21B31A1-FE54-E39A-CBBE-57179003CC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t="2410" r="7927"/>
          <a:stretch/>
        </p:blipFill>
        <p:spPr>
          <a:xfrm>
            <a:off x="3431704" y="3743795"/>
            <a:ext cx="4824536" cy="291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47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22BED-419A-58DF-A24A-F1D4BD333E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880489" y="980728"/>
            <a:ext cx="11148616" cy="36469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7832DB-17F7-1E23-F267-7D114C629335}"/>
              </a:ext>
            </a:extLst>
          </p:cNvPr>
          <p:cNvSpPr/>
          <p:nvPr/>
        </p:nvSpPr>
        <p:spPr bwMode="white">
          <a:xfrm>
            <a:off x="7963462" y="3980137"/>
            <a:ext cx="314206" cy="37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EA80104-DAB5-FF07-C1AC-866CDBFBD2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8" b="1453"/>
          <a:stretch/>
        </p:blipFill>
        <p:spPr>
          <a:xfrm>
            <a:off x="9012389" y="3284984"/>
            <a:ext cx="2305254" cy="364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9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CCF0D-AA58-F7D1-36A3-C7A8FBBAF0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39416" y="1052646"/>
            <a:ext cx="10560536" cy="19416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6519A8-AB59-3618-DEAF-6E2A2297C8E6}"/>
              </a:ext>
            </a:extLst>
          </p:cNvPr>
          <p:cNvSpPr/>
          <p:nvPr/>
        </p:nvSpPr>
        <p:spPr bwMode="white">
          <a:xfrm>
            <a:off x="9104000" y="2363033"/>
            <a:ext cx="304685" cy="38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EA80104-DAB5-FF07-C1AC-866CDBFBD2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2" t="7639" r="20208" b="1454"/>
          <a:stretch/>
        </p:blipFill>
        <p:spPr>
          <a:xfrm>
            <a:off x="3503712" y="2636912"/>
            <a:ext cx="504056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1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B55E1-BEDE-B216-F084-5F70D50854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911424" y="1052736"/>
            <a:ext cx="10488528" cy="18220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F01D1E-2BE1-005A-2DA6-CC70B94EDE92}"/>
              </a:ext>
            </a:extLst>
          </p:cNvPr>
          <p:cNvSpPr/>
          <p:nvPr/>
        </p:nvSpPr>
        <p:spPr bwMode="white">
          <a:xfrm>
            <a:off x="8404774" y="2273771"/>
            <a:ext cx="314206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2338403-A4B1-8FFD-304C-502618B5E2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/>
        </p:blipFill>
        <p:spPr>
          <a:xfrm>
            <a:off x="4439816" y="2996952"/>
            <a:ext cx="3647768" cy="350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7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050BD-3F9E-F92C-B077-7B2468B572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839416" y="1052736"/>
            <a:ext cx="10488528" cy="3780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EC5298-EAB2-92CC-6459-FC05712D9B69}"/>
              </a:ext>
            </a:extLst>
          </p:cNvPr>
          <p:cNvSpPr/>
          <p:nvPr/>
        </p:nvSpPr>
        <p:spPr bwMode="white">
          <a:xfrm>
            <a:off x="4505159" y="4156715"/>
            <a:ext cx="314206" cy="38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2338403-A4B1-8FFD-304C-502618B5E2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14493" b="197"/>
          <a:stretch/>
        </p:blipFill>
        <p:spPr>
          <a:xfrm>
            <a:off x="5303912" y="3429000"/>
            <a:ext cx="4320480" cy="35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