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58" r:id="rId12"/>
    <p:sldId id="359" r:id="rId13"/>
    <p:sldId id="360" r:id="rId14"/>
    <p:sldId id="344" r:id="rId15"/>
    <p:sldId id="343" r:id="rId16"/>
    <p:sldId id="341" r:id="rId17"/>
    <p:sldId id="339" r:id="rId18"/>
    <p:sldId id="361" r:id="rId19"/>
    <p:sldId id="337" r:id="rId20"/>
    <p:sldId id="335" r:id="rId21"/>
    <p:sldId id="334" r:id="rId22"/>
    <p:sldId id="362" r:id="rId23"/>
    <p:sldId id="363" r:id="rId24"/>
    <p:sldId id="331" r:id="rId25"/>
    <p:sldId id="330" r:id="rId26"/>
    <p:sldId id="329" r:id="rId27"/>
    <p:sldId id="328" r:id="rId28"/>
    <p:sldId id="364" r:id="rId29"/>
    <p:sldId id="36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8857" y="3024238"/>
            <a:ext cx="4714286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67EC3-D21A-57D1-330C-893715951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792" y="548680"/>
            <a:ext cx="11340000" cy="25678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2437032" y="2553325"/>
            <a:ext cx="4823719" cy="63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F720843-427D-712F-45FD-649C7A8C11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437032" y="3284984"/>
            <a:ext cx="7776864" cy="32753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2172824" y="4221088"/>
            <a:ext cx="72728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3540976" y="5121180"/>
            <a:ext cx="4823719" cy="63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3913604" y="5976528"/>
            <a:ext cx="6300292" cy="58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1E13441-2DC0-3092-6105-A9A35DA899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77"/>
          <a:stretch/>
        </p:blipFill>
        <p:spPr>
          <a:xfrm>
            <a:off x="2927648" y="1412776"/>
            <a:ext cx="5820064" cy="4018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2639616" y="3105845"/>
            <a:ext cx="5976664" cy="97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3143672" y="4365104"/>
            <a:ext cx="5976664" cy="10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03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DBAB3-C93C-25D7-C3E0-7A6592C707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61"/>
          <a:stretch/>
        </p:blipFill>
        <p:spPr>
          <a:xfrm>
            <a:off x="2135560" y="1916832"/>
            <a:ext cx="7488832" cy="36056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2102318" y="2852937"/>
            <a:ext cx="752207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2999656" y="3719671"/>
            <a:ext cx="5976664" cy="57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7B8FC3-A349-6336-828C-3ACBCEE7A22C}"/>
              </a:ext>
            </a:extLst>
          </p:cNvPr>
          <p:cNvSpPr/>
          <p:nvPr/>
        </p:nvSpPr>
        <p:spPr bwMode="white">
          <a:xfrm>
            <a:off x="2999656" y="4583766"/>
            <a:ext cx="5976664" cy="97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5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17CF69-4910-268F-CBDD-F21B8D018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52841"/>
            <a:ext cx="11340000" cy="437635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44C25CE-059F-8C24-B770-394190C76F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42" b="29063"/>
          <a:stretch/>
        </p:blipFill>
        <p:spPr>
          <a:xfrm>
            <a:off x="1055440" y="5057800"/>
            <a:ext cx="8772392" cy="1800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4C25CE-059F-8C24-B770-394190C76F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72701" r="74183" b="1762"/>
          <a:stretch/>
        </p:blipFill>
        <p:spPr>
          <a:xfrm>
            <a:off x="9775141" y="6093296"/>
            <a:ext cx="2088232" cy="6480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B64870-74CA-E2F8-49EF-045231DE8546}"/>
              </a:ext>
            </a:extLst>
          </p:cNvPr>
          <p:cNvSpPr/>
          <p:nvPr/>
        </p:nvSpPr>
        <p:spPr bwMode="white">
          <a:xfrm>
            <a:off x="839416" y="2780929"/>
            <a:ext cx="5832648" cy="65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64870-74CA-E2F8-49EF-045231DE8546}"/>
              </a:ext>
            </a:extLst>
          </p:cNvPr>
          <p:cNvSpPr/>
          <p:nvPr/>
        </p:nvSpPr>
        <p:spPr bwMode="white">
          <a:xfrm>
            <a:off x="1072969" y="3679662"/>
            <a:ext cx="5832648" cy="65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B64870-74CA-E2F8-49EF-045231DE8546}"/>
              </a:ext>
            </a:extLst>
          </p:cNvPr>
          <p:cNvSpPr/>
          <p:nvPr/>
        </p:nvSpPr>
        <p:spPr bwMode="white">
          <a:xfrm>
            <a:off x="1055440" y="4556164"/>
            <a:ext cx="5832648" cy="65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B64870-74CA-E2F8-49EF-045231DE8546}"/>
              </a:ext>
            </a:extLst>
          </p:cNvPr>
          <p:cNvSpPr/>
          <p:nvPr/>
        </p:nvSpPr>
        <p:spPr bwMode="white">
          <a:xfrm>
            <a:off x="911424" y="5306679"/>
            <a:ext cx="5832648" cy="65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B64870-74CA-E2F8-49EF-045231DE8546}"/>
              </a:ext>
            </a:extLst>
          </p:cNvPr>
          <p:cNvSpPr/>
          <p:nvPr/>
        </p:nvSpPr>
        <p:spPr bwMode="white">
          <a:xfrm>
            <a:off x="1029444" y="6093295"/>
            <a:ext cx="10251132" cy="63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03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1E0F5-BF64-1864-AEAC-77B1CCA09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7506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F21611-9B11-0CF2-2C4F-60512560F1B5}"/>
              </a:ext>
            </a:extLst>
          </p:cNvPr>
          <p:cNvSpPr/>
          <p:nvPr/>
        </p:nvSpPr>
        <p:spPr bwMode="white">
          <a:xfrm>
            <a:off x="10567907" y="3874899"/>
            <a:ext cx="342770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70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5AE33-1366-BDF5-FE76-DD1AAD524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30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C57D7-12FB-C443-2C5B-4FD8B70CD64C}"/>
              </a:ext>
            </a:extLst>
          </p:cNvPr>
          <p:cNvSpPr/>
          <p:nvPr/>
        </p:nvSpPr>
        <p:spPr bwMode="white">
          <a:xfrm>
            <a:off x="10529822" y="3397714"/>
            <a:ext cx="333249" cy="39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C93900-1DA2-DD5B-7DFF-D27516322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75" b="48857"/>
          <a:stretch/>
        </p:blipFill>
        <p:spPr>
          <a:xfrm>
            <a:off x="1462848" y="4121832"/>
            <a:ext cx="2520280" cy="187220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5C93900-1DA2-DD5B-7DFF-D27516322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66" r="77358"/>
          <a:stretch/>
        </p:blipFill>
        <p:spPr>
          <a:xfrm>
            <a:off x="4937560" y="4250280"/>
            <a:ext cx="2567648" cy="17437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5C93900-1DA2-DD5B-7DFF-D27516322B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1223" r="8143" b="6326"/>
          <a:stretch/>
        </p:blipFill>
        <p:spPr>
          <a:xfrm>
            <a:off x="7602134" y="3744376"/>
            <a:ext cx="2736304" cy="279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9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67895-FAEC-0AB5-535B-8F8A28274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6" y="1124744"/>
            <a:ext cx="11340000" cy="3707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90AF7-89C6-9A7B-2EEF-360C73B72B59}"/>
              </a:ext>
            </a:extLst>
          </p:cNvPr>
          <p:cNvSpPr/>
          <p:nvPr/>
        </p:nvSpPr>
        <p:spPr bwMode="white">
          <a:xfrm>
            <a:off x="2988454" y="4126805"/>
            <a:ext cx="895012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8C52F9-F4E1-80BE-C05F-99D0A51092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/>
        </p:blipFill>
        <p:spPr>
          <a:xfrm>
            <a:off x="6816080" y="4016638"/>
            <a:ext cx="4752528" cy="23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0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5D323-A2D6-9522-84D2-175EA8373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90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3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87B5858-B7F9-1884-6CA2-3D5F44116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" r="11319"/>
          <a:stretch/>
        </p:blipFill>
        <p:spPr>
          <a:xfrm>
            <a:off x="1199456" y="1484784"/>
            <a:ext cx="10056480" cy="44083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CC28868-9FE2-FCC5-DD81-A029194E6B86}"/>
              </a:ext>
            </a:extLst>
          </p:cNvPr>
          <p:cNvSpPr/>
          <p:nvPr/>
        </p:nvSpPr>
        <p:spPr bwMode="white">
          <a:xfrm>
            <a:off x="2711624" y="2996952"/>
            <a:ext cx="6408712" cy="107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28868-9FE2-FCC5-DD81-A029194E6B86}"/>
              </a:ext>
            </a:extLst>
          </p:cNvPr>
          <p:cNvSpPr/>
          <p:nvPr/>
        </p:nvSpPr>
        <p:spPr bwMode="white">
          <a:xfrm>
            <a:off x="2351585" y="4451827"/>
            <a:ext cx="3384376" cy="56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28868-9FE2-FCC5-DD81-A029194E6B86}"/>
              </a:ext>
            </a:extLst>
          </p:cNvPr>
          <p:cNvSpPr/>
          <p:nvPr/>
        </p:nvSpPr>
        <p:spPr bwMode="white">
          <a:xfrm>
            <a:off x="2423593" y="5304068"/>
            <a:ext cx="2736304" cy="50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7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17B7F-8F7B-D083-091E-A1C19BCB11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04"/>
          <a:stretch/>
        </p:blipFill>
        <p:spPr>
          <a:xfrm>
            <a:off x="335360" y="1628800"/>
            <a:ext cx="11340000" cy="18855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5592E-9927-6752-24CA-2BF7D67F42B3}"/>
              </a:ext>
            </a:extLst>
          </p:cNvPr>
          <p:cNvSpPr/>
          <p:nvPr/>
        </p:nvSpPr>
        <p:spPr bwMode="white">
          <a:xfrm>
            <a:off x="10237627" y="1932474"/>
            <a:ext cx="371334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ADB2657-6445-6F25-67AE-D664D57B0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14313"/>
            <a:ext cx="11340000" cy="338019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3D17B7F-8F7B-D083-091E-A1C19BCB11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6" b="54531"/>
          <a:stretch/>
        </p:blipFill>
        <p:spPr>
          <a:xfrm>
            <a:off x="1199456" y="556554"/>
            <a:ext cx="4392488" cy="133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57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96263-7053-C75D-DE64-4A0D1A774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3615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B7BA6D-5BCF-C907-0E56-B039CC9BE2BE}"/>
              </a:ext>
            </a:extLst>
          </p:cNvPr>
          <p:cNvSpPr/>
          <p:nvPr/>
        </p:nvSpPr>
        <p:spPr bwMode="white">
          <a:xfrm>
            <a:off x="10453651" y="4916072"/>
            <a:ext cx="361812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F911C-B032-0DB3-68A4-9A204B3C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63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6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D903F-4FF2-FE69-6438-A7FD69302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8840"/>
            <a:ext cx="11340000" cy="2780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A5E12-9AC8-D7D0-3FEE-A04447A00706}"/>
              </a:ext>
            </a:extLst>
          </p:cNvPr>
          <p:cNvSpPr/>
          <p:nvPr/>
        </p:nvSpPr>
        <p:spPr bwMode="white">
          <a:xfrm>
            <a:off x="3073979" y="2255461"/>
            <a:ext cx="533198" cy="45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68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428DF1-5066-08A0-5F96-6D3E5DB28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124744"/>
            <a:ext cx="11340000" cy="430701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29DEC3B-336E-76C0-EF35-8B968E338D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33" b="85739"/>
          <a:stretch/>
        </p:blipFill>
        <p:spPr>
          <a:xfrm>
            <a:off x="1103182" y="5538171"/>
            <a:ext cx="6024032" cy="836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998045" y="2996952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804672" y="3890321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782630" y="4783691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998044" y="5726947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5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29DEC3B-336E-76C0-EF35-8B968E338D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1" r="43616"/>
          <a:stretch/>
        </p:blipFill>
        <p:spPr>
          <a:xfrm>
            <a:off x="3071664" y="908720"/>
            <a:ext cx="6793392" cy="55412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2063553" y="1844824"/>
            <a:ext cx="84249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775520" y="2924944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417469" y="3861048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3071665" y="4793432"/>
            <a:ext cx="3168352" cy="57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6384032" y="4793432"/>
            <a:ext cx="3623051" cy="54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2495600" y="5657528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95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E16BA-36D5-D4F5-3648-8B9C59F1F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14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4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76024-29A7-CFF8-7AA3-1243F4D608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1415480" y="1700808"/>
            <a:ext cx="8976360" cy="379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0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CD681-21D4-B943-6A66-BA6C8588C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31" y="1054409"/>
            <a:ext cx="11340000" cy="2835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E0DEC9-FD9B-3A4A-8F13-49193C9CCE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3889409"/>
            <a:ext cx="11340000" cy="277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2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DFDDFE0-74A3-258B-7B73-905C6D8706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" r="28618"/>
          <a:stretch/>
        </p:blipFill>
        <p:spPr>
          <a:xfrm>
            <a:off x="1991544" y="1484784"/>
            <a:ext cx="8094650" cy="43114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975992" y="2492896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815075" y="3316489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815075" y="4232340"/>
            <a:ext cx="4496949" cy="70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6384032" y="4175180"/>
            <a:ext cx="4415139" cy="62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2023051" y="5148194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24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55266B3-08CD-3269-9336-E52023B734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1" r="27828"/>
          <a:stretch/>
        </p:blipFill>
        <p:spPr>
          <a:xfrm>
            <a:off x="2063552" y="1772816"/>
            <a:ext cx="8521584" cy="3432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991544" y="2708920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847528" y="3653340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631505" y="4597760"/>
            <a:ext cx="4968552" cy="60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6577367" y="4535742"/>
            <a:ext cx="3623090" cy="76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67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930E8BE-7404-5DD1-B0FB-0DBB378863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6"/>
          <a:stretch/>
        </p:blipFill>
        <p:spPr>
          <a:xfrm>
            <a:off x="1343472" y="1844824"/>
            <a:ext cx="9289032" cy="352310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326906" y="2958305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199457" y="3839081"/>
            <a:ext cx="8439066" cy="63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4D073-C907-0246-3F11-A362A33A792C}"/>
              </a:ext>
            </a:extLst>
          </p:cNvPr>
          <p:cNvSpPr/>
          <p:nvPr/>
        </p:nvSpPr>
        <p:spPr bwMode="white">
          <a:xfrm>
            <a:off x="1302024" y="4719857"/>
            <a:ext cx="84475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3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AAE07-D298-B75B-F0B1-4600AD11E5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/>
          <a:stretch/>
        </p:blipFill>
        <p:spPr>
          <a:xfrm>
            <a:off x="2567608" y="1700808"/>
            <a:ext cx="6888128" cy="348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2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C0F1B-47CB-A395-6654-996B6C4BD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3690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8DF59-73D5-9C72-C4D7-2F73A2684A3D}"/>
              </a:ext>
            </a:extLst>
          </p:cNvPr>
          <p:cNvSpPr/>
          <p:nvPr/>
        </p:nvSpPr>
        <p:spPr bwMode="white">
          <a:xfrm>
            <a:off x="1636824" y="4685996"/>
            <a:ext cx="571284" cy="51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DC21F4-0374-760A-5DE9-D6406E99D309}"/>
              </a:ext>
            </a:extLst>
          </p:cNvPr>
          <p:cNvSpPr/>
          <p:nvPr/>
        </p:nvSpPr>
        <p:spPr bwMode="white">
          <a:xfrm>
            <a:off x="7378235" y="4685996"/>
            <a:ext cx="571284" cy="51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30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26810-1F89-8AD5-0DFE-B2050F922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878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85F7C-0772-26AA-E452-CD6DDA44E10C}"/>
              </a:ext>
            </a:extLst>
          </p:cNvPr>
          <p:cNvSpPr/>
          <p:nvPr/>
        </p:nvSpPr>
        <p:spPr bwMode="white">
          <a:xfrm>
            <a:off x="10472693" y="3169749"/>
            <a:ext cx="342770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5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AC082-502F-3E39-29B5-0B410D27C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3581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35487-69B4-D975-61E0-B0B8A89EE27D}"/>
              </a:ext>
            </a:extLst>
          </p:cNvPr>
          <p:cNvSpPr/>
          <p:nvPr/>
        </p:nvSpPr>
        <p:spPr bwMode="white">
          <a:xfrm>
            <a:off x="10362600" y="3912045"/>
            <a:ext cx="371335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77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B6E1C-3613-C554-8647-6F6B7A1BAE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614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A38BE-8073-0C5E-6072-BE6D5CD57F67}"/>
              </a:ext>
            </a:extLst>
          </p:cNvPr>
          <p:cNvSpPr/>
          <p:nvPr/>
        </p:nvSpPr>
        <p:spPr bwMode="white">
          <a:xfrm>
            <a:off x="10506616" y="2964974"/>
            <a:ext cx="361813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95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B8496-77A8-9D12-EC40-9FE191EFE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625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280E0A-5860-E092-C924-3C25852CEE6C}"/>
              </a:ext>
            </a:extLst>
          </p:cNvPr>
          <p:cNvSpPr/>
          <p:nvPr/>
        </p:nvSpPr>
        <p:spPr bwMode="white">
          <a:xfrm>
            <a:off x="6116666" y="2537656"/>
            <a:ext cx="1970917" cy="54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9E73E-161C-185A-742F-E6D7A3FF08EF}"/>
              </a:ext>
            </a:extLst>
          </p:cNvPr>
          <p:cNvSpPr/>
          <p:nvPr/>
        </p:nvSpPr>
        <p:spPr bwMode="white">
          <a:xfrm>
            <a:off x="6887901" y="3545610"/>
            <a:ext cx="2132795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C63CD9-C043-6768-A5B4-22B8DF9B878F}"/>
              </a:ext>
            </a:extLst>
          </p:cNvPr>
          <p:cNvSpPr/>
          <p:nvPr/>
        </p:nvSpPr>
        <p:spPr bwMode="white">
          <a:xfrm>
            <a:off x="7820999" y="4442452"/>
            <a:ext cx="1809068" cy="4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9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5BD67-F48C-BC76-4117-406F403AE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2775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2776C-AD63-2CCD-61DB-047E1F4C864C}"/>
              </a:ext>
            </a:extLst>
          </p:cNvPr>
          <p:cNvSpPr/>
          <p:nvPr/>
        </p:nvSpPr>
        <p:spPr bwMode="white">
          <a:xfrm>
            <a:off x="3817227" y="3933247"/>
            <a:ext cx="304685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96B1F7-A8EB-BC46-E4B0-00CAF764DFCC}"/>
              </a:ext>
            </a:extLst>
          </p:cNvPr>
          <p:cNvSpPr/>
          <p:nvPr/>
        </p:nvSpPr>
        <p:spPr bwMode="white">
          <a:xfrm>
            <a:off x="5454910" y="3933247"/>
            <a:ext cx="314206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7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