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5" r:id="rId4"/>
    <p:sldId id="353" r:id="rId5"/>
    <p:sldId id="352" r:id="rId6"/>
    <p:sldId id="356" r:id="rId7"/>
    <p:sldId id="349" r:id="rId8"/>
    <p:sldId id="357" r:id="rId9"/>
    <p:sldId id="346" r:id="rId10"/>
    <p:sldId id="345" r:id="rId11"/>
    <p:sldId id="358" r:id="rId12"/>
    <p:sldId id="341" r:id="rId13"/>
    <p:sldId id="340" r:id="rId14"/>
    <p:sldId id="339" r:id="rId15"/>
    <p:sldId id="337" r:id="rId16"/>
    <p:sldId id="336" r:id="rId17"/>
    <p:sldId id="334" r:id="rId18"/>
    <p:sldId id="333" r:id="rId19"/>
    <p:sldId id="359" r:id="rId20"/>
    <p:sldId id="360" r:id="rId21"/>
    <p:sldId id="361" r:id="rId22"/>
    <p:sldId id="329" r:id="rId23"/>
    <p:sldId id="363" r:id="rId24"/>
    <p:sldId id="364" r:id="rId25"/>
    <p:sldId id="36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4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0286" y="2995666"/>
            <a:ext cx="6771428" cy="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2E14195-CBC7-0672-6EA8-1B58B373E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350805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41E3FC-959D-52F8-4153-F68E06394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6" b="25512"/>
          <a:stretch/>
        </p:blipFill>
        <p:spPr>
          <a:xfrm>
            <a:off x="1143742" y="4200753"/>
            <a:ext cx="4968552" cy="24712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41E3FC-959D-52F8-4153-F68E06394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14" r="53011" b="2539"/>
          <a:stretch/>
        </p:blipFill>
        <p:spPr>
          <a:xfrm>
            <a:off x="6144072" y="4353604"/>
            <a:ext cx="5328592" cy="66840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F41E3FC-959D-52F8-4153-F68E06394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81655" r="29733" b="982"/>
          <a:stretch/>
        </p:blipFill>
        <p:spPr>
          <a:xfrm>
            <a:off x="6197448" y="5496897"/>
            <a:ext cx="2592288" cy="5760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1143742" y="2564904"/>
            <a:ext cx="694985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1127448" y="3429000"/>
            <a:ext cx="4752528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6197448" y="4481540"/>
            <a:ext cx="5443168" cy="69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6222263" y="5474585"/>
            <a:ext cx="2652627" cy="59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60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5FE249-978A-E8C3-5FF2-A1D3D222B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08532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2E14195-CBC7-0672-6EA8-1B58B373EB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1276" r="6873" b="-10066"/>
          <a:stretch/>
        </p:blipFill>
        <p:spPr>
          <a:xfrm>
            <a:off x="9264352" y="2276872"/>
            <a:ext cx="2736304" cy="3152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381473" y="3789040"/>
            <a:ext cx="52824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5743007" y="3789040"/>
            <a:ext cx="258524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407368" y="4703558"/>
            <a:ext cx="4896544" cy="52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5276244" y="4718568"/>
            <a:ext cx="3844092" cy="58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380933" y="5567653"/>
            <a:ext cx="2762739" cy="57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5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FB5A6-FFB4-C557-60C1-DFE3F2199A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9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5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65143-C2D4-38CE-8AFD-1ADAEED0A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2871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CC4BD-285C-3EE7-AC4D-FBC6EF35A7BE}"/>
              </a:ext>
            </a:extLst>
          </p:cNvPr>
          <p:cNvSpPr/>
          <p:nvPr/>
        </p:nvSpPr>
        <p:spPr bwMode="white">
          <a:xfrm>
            <a:off x="10137670" y="2350096"/>
            <a:ext cx="361813" cy="38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7FB5A6-FFB4-C557-60C1-DFE3F2199A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4" t="45603" r="2846" b="4381"/>
          <a:stretch/>
        </p:blipFill>
        <p:spPr>
          <a:xfrm>
            <a:off x="4295800" y="4077072"/>
            <a:ext cx="345638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6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9F86F-AEA4-FAA7-A057-24C3BAF6FE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49"/>
          <a:stretch/>
        </p:blipFill>
        <p:spPr>
          <a:xfrm>
            <a:off x="623392" y="1556792"/>
            <a:ext cx="11340000" cy="18722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17CE3-DD01-55AC-9FF2-AF4B05291D47}"/>
              </a:ext>
            </a:extLst>
          </p:cNvPr>
          <p:cNvSpPr/>
          <p:nvPr/>
        </p:nvSpPr>
        <p:spPr bwMode="white">
          <a:xfrm>
            <a:off x="10430444" y="2560748"/>
            <a:ext cx="490092" cy="4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C0AB7A4-F0D5-6ED0-E96B-592AF4F250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60" b="-2199"/>
          <a:stretch/>
        </p:blipFill>
        <p:spPr>
          <a:xfrm>
            <a:off x="1199456" y="3251834"/>
            <a:ext cx="6048672" cy="360616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7D9F86F-AEA4-FAA7-A057-24C3BAF6FE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6" b="55251"/>
          <a:stretch/>
        </p:blipFill>
        <p:spPr>
          <a:xfrm>
            <a:off x="1199456" y="519332"/>
            <a:ext cx="4392488" cy="126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2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AC3EB-6851-C35C-7B6F-77A00D10B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494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B8629-BDEC-7FAD-BBC8-6EEA12F2F08D}"/>
              </a:ext>
            </a:extLst>
          </p:cNvPr>
          <p:cNvSpPr/>
          <p:nvPr/>
        </p:nvSpPr>
        <p:spPr bwMode="white">
          <a:xfrm>
            <a:off x="10310829" y="2271712"/>
            <a:ext cx="371335" cy="38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2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55566-0EDC-AEF6-F7DE-13FCE67D5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17529"/>
            <a:ext cx="11340000" cy="2806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B7D46-8E2C-7005-4219-61652636A492}"/>
              </a:ext>
            </a:extLst>
          </p:cNvPr>
          <p:cNvSpPr/>
          <p:nvPr/>
        </p:nvSpPr>
        <p:spPr bwMode="white">
          <a:xfrm>
            <a:off x="8267889" y="3098700"/>
            <a:ext cx="990225" cy="42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261CE2-E028-3A8A-DE20-72F07B332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2753" b="-2413"/>
          <a:stretch/>
        </p:blipFill>
        <p:spPr>
          <a:xfrm>
            <a:off x="4079776" y="3614892"/>
            <a:ext cx="3359736" cy="324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0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4C165-3D51-96EF-5758-DACE26E856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6383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DE66F-46D4-4C9E-1917-04E4D17A42B1}"/>
              </a:ext>
            </a:extLst>
          </p:cNvPr>
          <p:cNvSpPr/>
          <p:nvPr/>
        </p:nvSpPr>
        <p:spPr bwMode="white">
          <a:xfrm>
            <a:off x="2798436" y="4961904"/>
            <a:ext cx="304685" cy="3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261CE2-E028-3A8A-DE20-72F07B332A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t="10167" r="18304" b="-2413"/>
          <a:stretch/>
        </p:blipFill>
        <p:spPr>
          <a:xfrm>
            <a:off x="6427290" y="4149080"/>
            <a:ext cx="2837062" cy="289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9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0020A-416E-A491-BDE0-3D2608104E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00"/>
          <a:stretch/>
        </p:blipFill>
        <p:spPr>
          <a:xfrm>
            <a:off x="444632" y="1124744"/>
            <a:ext cx="11340000" cy="26642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3783144"/>
            <a:ext cx="4148762" cy="307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20020A-416E-A491-BDE0-3D2608104E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8"/>
          <a:stretch/>
        </p:blipFill>
        <p:spPr>
          <a:xfrm>
            <a:off x="407368" y="1340768"/>
            <a:ext cx="11340000" cy="1612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2987" y="3284984"/>
            <a:ext cx="4148762" cy="307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1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1BF46-4001-CE4E-7790-AC3D9E7B2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088294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2E5921-CFC8-C511-F8FD-8C64B90A2F40}"/>
              </a:ext>
            </a:extLst>
          </p:cNvPr>
          <p:cNvSpPr/>
          <p:nvPr/>
        </p:nvSpPr>
        <p:spPr bwMode="white">
          <a:xfrm>
            <a:off x="7836670" y="5476586"/>
            <a:ext cx="402056" cy="36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AC4D3A9-9B56-9302-5F88-7425D1653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9" y="1565311"/>
            <a:ext cx="11340000" cy="180470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14BB873-CA9C-C8A1-083C-912D0A117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99" y="3221495"/>
            <a:ext cx="11340000" cy="2665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103" y="3212976"/>
            <a:ext cx="4148762" cy="30748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623393" y="2712480"/>
            <a:ext cx="4320480" cy="4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623393" y="3461696"/>
            <a:ext cx="4320480" cy="5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586885" y="4288136"/>
            <a:ext cx="6611218" cy="151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8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4AEE786-2204-0FA0-932A-173E944CA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8" y="1268760"/>
            <a:ext cx="11340000" cy="49221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14BB873-CA9C-C8A1-083C-912D0A117F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b="-8078"/>
          <a:stretch/>
        </p:blipFill>
        <p:spPr>
          <a:xfrm>
            <a:off x="7032104" y="2204864"/>
            <a:ext cx="4931288" cy="2880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695400" y="2204864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407368" y="3068960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418591" y="4005064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799192" y="4797152"/>
            <a:ext cx="5152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C169A1-35DB-9C6E-9DC7-2326A91F67AF}"/>
              </a:ext>
            </a:extLst>
          </p:cNvPr>
          <p:cNvSpPr/>
          <p:nvPr/>
        </p:nvSpPr>
        <p:spPr bwMode="white">
          <a:xfrm>
            <a:off x="695400" y="5634862"/>
            <a:ext cx="6336704" cy="7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46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E7358-C8C3-9731-4AFA-14652EC70F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2"/>
          <a:stretch/>
        </p:blipFill>
        <p:spPr>
          <a:xfrm>
            <a:off x="551384" y="1442095"/>
            <a:ext cx="11340000" cy="265812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6" t="28261" r="9415" b="227"/>
          <a:stretch/>
        </p:blipFill>
        <p:spPr>
          <a:xfrm>
            <a:off x="7680176" y="4589128"/>
            <a:ext cx="3456384" cy="236826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4EAE7358-C8C3-9731-4AFA-14652EC70F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6" b="64355"/>
          <a:stretch/>
        </p:blipFill>
        <p:spPr>
          <a:xfrm>
            <a:off x="1199456" y="478644"/>
            <a:ext cx="4248472" cy="122216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50" b="73874"/>
          <a:stretch/>
        </p:blipFill>
        <p:spPr>
          <a:xfrm>
            <a:off x="1415480" y="3843337"/>
            <a:ext cx="10098286" cy="97335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27059" r="65076" b="51680"/>
          <a:stretch/>
        </p:blipFill>
        <p:spPr>
          <a:xfrm>
            <a:off x="1847528" y="4816693"/>
            <a:ext cx="3456384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1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18" r="44756"/>
          <a:stretch/>
        </p:blipFill>
        <p:spPr>
          <a:xfrm>
            <a:off x="983432" y="1268760"/>
            <a:ext cx="6264696" cy="17093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2AAC1DC-F5A4-F36C-317F-45950B7362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492896"/>
            <a:ext cx="11340000" cy="41063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6" t="28261" r="9415" b="227"/>
          <a:stretch/>
        </p:blipFill>
        <p:spPr>
          <a:xfrm>
            <a:off x="7752184" y="4230962"/>
            <a:ext cx="3456384" cy="2368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911424" y="2092686"/>
            <a:ext cx="6120680" cy="68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767408" y="3012832"/>
            <a:ext cx="6192688" cy="59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6960096" y="2672596"/>
            <a:ext cx="2448273" cy="147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748408" y="4284558"/>
            <a:ext cx="6499720" cy="54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989179" y="5222922"/>
            <a:ext cx="2586542" cy="51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720687" y="6045146"/>
            <a:ext cx="4583226" cy="55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0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551ABB-EE61-18D0-A8E7-6721F578A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5812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6" t="28261" r="9415" b="227"/>
          <a:stretch/>
        </p:blipFill>
        <p:spPr>
          <a:xfrm>
            <a:off x="8112224" y="1268760"/>
            <a:ext cx="3456384" cy="236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479377" y="2440924"/>
            <a:ext cx="4248472" cy="48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623391" y="3255476"/>
            <a:ext cx="4464497" cy="5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335360" y="4119572"/>
            <a:ext cx="9289032" cy="2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75637E-4555-AE00-E20D-0DEDF07E8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18" y="1196752"/>
            <a:ext cx="11340000" cy="4378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623393" y="2348880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820018" y="3212976"/>
            <a:ext cx="10100517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72836-953A-AD05-2815-9E02F6B8D1F5}"/>
              </a:ext>
            </a:extLst>
          </p:cNvPr>
          <p:cNvSpPr/>
          <p:nvPr/>
        </p:nvSpPr>
        <p:spPr bwMode="white">
          <a:xfrm>
            <a:off x="407369" y="4957191"/>
            <a:ext cx="4968552" cy="61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F0BC5D16-167A-625E-8E90-87BD3E133F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6" t="28261" r="9415" b="227"/>
          <a:stretch/>
        </p:blipFill>
        <p:spPr>
          <a:xfrm>
            <a:off x="7608168" y="4077072"/>
            <a:ext cx="3456384" cy="236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4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B1DCD-CFBC-ACE4-C8B6-E68F6299B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2720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FF616-7058-4F67-43A9-3CCD7B9788D8}"/>
              </a:ext>
            </a:extLst>
          </p:cNvPr>
          <p:cNvSpPr/>
          <p:nvPr/>
        </p:nvSpPr>
        <p:spPr bwMode="white">
          <a:xfrm>
            <a:off x="10319529" y="3075592"/>
            <a:ext cx="418942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2E687B-4AA5-6CD9-2681-ADDE7718AE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99"/>
          <a:stretch/>
        </p:blipFill>
        <p:spPr>
          <a:xfrm>
            <a:off x="1055440" y="5816601"/>
            <a:ext cx="11340000" cy="90872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B2E687B-4AA5-6CD9-2681-ADDE7718AE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2" t="2595" r="27828" b="18965"/>
          <a:stretch/>
        </p:blipFill>
        <p:spPr>
          <a:xfrm>
            <a:off x="3431704" y="2576256"/>
            <a:ext cx="5184576" cy="3256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224B0-B976-4E6B-14A6-0AE2662B6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72816"/>
            <a:ext cx="11340000" cy="3744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268B5-203C-781D-1FC9-249FFFD550FC}"/>
              </a:ext>
            </a:extLst>
          </p:cNvPr>
          <p:cNvSpPr/>
          <p:nvPr/>
        </p:nvSpPr>
        <p:spPr bwMode="white">
          <a:xfrm>
            <a:off x="1708832" y="3983064"/>
            <a:ext cx="314206" cy="3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86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2204E-FEE1-5AEC-85BE-CDE5FBDA7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36902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1F6852-B485-9D5D-371C-BEB4C7331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t="2726" r="4334" b="9845"/>
          <a:stretch/>
        </p:blipFill>
        <p:spPr>
          <a:xfrm>
            <a:off x="4655840" y="3429000"/>
            <a:ext cx="36004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1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1F6852-B485-9D5D-371C-BEB4C7331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1018406"/>
            <a:ext cx="11340000" cy="428280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EC0FDDD-11A2-5A4A-8D8B-50DFF6A0C4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 b="64748"/>
          <a:stretch/>
        </p:blipFill>
        <p:spPr>
          <a:xfrm>
            <a:off x="3630356" y="4293096"/>
            <a:ext cx="6120680" cy="8640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C0FDDD-11A2-5A4A-8D8B-50DFF6A0C4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4" r="53863"/>
          <a:stretch/>
        </p:blipFill>
        <p:spPr>
          <a:xfrm>
            <a:off x="1127448" y="5373216"/>
            <a:ext cx="5231944" cy="13982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695400" y="2012664"/>
            <a:ext cx="5616624" cy="6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839416" y="2945444"/>
            <a:ext cx="7272808" cy="62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1056665" y="3864371"/>
            <a:ext cx="2375039" cy="143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3612984" y="4510781"/>
            <a:ext cx="6299440" cy="502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839416" y="5373216"/>
            <a:ext cx="4836876" cy="4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839416" y="6129288"/>
            <a:ext cx="5519976" cy="64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18BAD-6779-E222-FF87-ACEBBC147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758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4667300"/>
            <a:ext cx="3024334" cy="228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6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EDC0450-AEC2-C3AB-93E5-5F37C3270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04864"/>
            <a:ext cx="11340000" cy="28010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133958"/>
            <a:ext cx="3888434" cy="2942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3713688" y="2420888"/>
            <a:ext cx="31744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695400" y="3255661"/>
            <a:ext cx="4392488" cy="6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5244488" y="3310313"/>
            <a:ext cx="1643600" cy="47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5AA78-4057-982B-39FC-59E32D62CB7B}"/>
              </a:ext>
            </a:extLst>
          </p:cNvPr>
          <p:cNvSpPr/>
          <p:nvPr/>
        </p:nvSpPr>
        <p:spPr bwMode="white">
          <a:xfrm>
            <a:off x="515380" y="4104952"/>
            <a:ext cx="5616624" cy="6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3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7C7BB-06A0-CDD7-2B0D-53EA433FB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400"/>
            <a:ext cx="11340000" cy="38887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E14195-CBC7-0672-6EA8-1B58B373EB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1276" r="6873" b="-10066"/>
          <a:stretch/>
        </p:blipFill>
        <p:spPr>
          <a:xfrm>
            <a:off x="9259580" y="3729034"/>
            <a:ext cx="2736304" cy="31526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C30A2DA-436F-AB85-6903-42D1551C46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869160"/>
            <a:ext cx="11340000" cy="182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