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50" r:id="rId4"/>
    <p:sldId id="351" r:id="rId5"/>
    <p:sldId id="347" r:id="rId6"/>
    <p:sldId id="346" r:id="rId7"/>
    <p:sldId id="352" r:id="rId8"/>
    <p:sldId id="342" r:id="rId9"/>
    <p:sldId id="341" r:id="rId10"/>
    <p:sldId id="354" r:id="rId11"/>
    <p:sldId id="353" r:id="rId12"/>
    <p:sldId id="338" r:id="rId13"/>
    <p:sldId id="335" r:id="rId14"/>
    <p:sldId id="355" r:id="rId15"/>
    <p:sldId id="356" r:id="rId16"/>
    <p:sldId id="332" r:id="rId17"/>
    <p:sldId id="331" r:id="rId18"/>
    <p:sldId id="357" r:id="rId19"/>
    <p:sldId id="358" r:id="rId20"/>
    <p:sldId id="359" r:id="rId21"/>
    <p:sldId id="360" r:id="rId22"/>
    <p:sldId id="361" r:id="rId23"/>
    <p:sldId id="362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35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9764" y="3065139"/>
            <a:ext cx="11812472" cy="7277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28E340F-1DBC-266B-E854-9BB643E1CB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1224568" cy="586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980728"/>
            <a:ext cx="3157408" cy="360720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D752C0-F464-6E6B-2900-BE74EA8EC660}"/>
              </a:ext>
            </a:extLst>
          </p:cNvPr>
          <p:cNvSpPr/>
          <p:nvPr/>
        </p:nvSpPr>
        <p:spPr bwMode="white">
          <a:xfrm>
            <a:off x="1343472" y="3418014"/>
            <a:ext cx="4968552" cy="303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647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7732545-1708-0068-569B-BF1669690E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268760"/>
            <a:ext cx="11340000" cy="484057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28E340F-1DBC-266B-E854-9BB643E1CB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18" t="1226" r="5697" b="37417"/>
          <a:stretch/>
        </p:blipFill>
        <p:spPr>
          <a:xfrm>
            <a:off x="7536160" y="2060848"/>
            <a:ext cx="3096344" cy="3600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D752C0-F464-6E6B-2900-BE74EA8EC660}"/>
              </a:ext>
            </a:extLst>
          </p:cNvPr>
          <p:cNvSpPr/>
          <p:nvPr/>
        </p:nvSpPr>
        <p:spPr bwMode="white">
          <a:xfrm>
            <a:off x="1055440" y="2132856"/>
            <a:ext cx="288032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D752C0-F464-6E6B-2900-BE74EA8EC660}"/>
              </a:ext>
            </a:extLst>
          </p:cNvPr>
          <p:cNvSpPr/>
          <p:nvPr/>
        </p:nvSpPr>
        <p:spPr bwMode="white">
          <a:xfrm>
            <a:off x="1061186" y="3068960"/>
            <a:ext cx="258654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D752C0-F464-6E6B-2900-BE74EA8EC660}"/>
              </a:ext>
            </a:extLst>
          </p:cNvPr>
          <p:cNvSpPr/>
          <p:nvPr/>
        </p:nvSpPr>
        <p:spPr bwMode="white">
          <a:xfrm>
            <a:off x="3647998" y="2924944"/>
            <a:ext cx="258654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D752C0-F464-6E6B-2900-BE74EA8EC660}"/>
              </a:ext>
            </a:extLst>
          </p:cNvPr>
          <p:cNvSpPr/>
          <p:nvPr/>
        </p:nvSpPr>
        <p:spPr bwMode="white">
          <a:xfrm>
            <a:off x="1051856" y="3789040"/>
            <a:ext cx="554820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D752C0-F464-6E6B-2900-BE74EA8EC660}"/>
              </a:ext>
            </a:extLst>
          </p:cNvPr>
          <p:cNvSpPr/>
          <p:nvPr/>
        </p:nvSpPr>
        <p:spPr bwMode="white">
          <a:xfrm>
            <a:off x="1051856" y="4697159"/>
            <a:ext cx="258654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3D752C0-F464-6E6B-2900-BE74EA8EC660}"/>
              </a:ext>
            </a:extLst>
          </p:cNvPr>
          <p:cNvSpPr/>
          <p:nvPr/>
        </p:nvSpPr>
        <p:spPr bwMode="white">
          <a:xfrm>
            <a:off x="1050908" y="5533271"/>
            <a:ext cx="562115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70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664" y="620688"/>
            <a:ext cx="6426000" cy="6102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585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6D3BE3-BE7F-7840-0D5F-93580791FB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27684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848" y="3140968"/>
            <a:ext cx="4323809" cy="34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15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DEAFF87-FC8C-E76F-0ED3-9EDB19BC5E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12776"/>
            <a:ext cx="11340000" cy="45253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17552" b="3479"/>
          <a:stretch/>
        </p:blipFill>
        <p:spPr>
          <a:xfrm>
            <a:off x="7248128" y="1484785"/>
            <a:ext cx="4397229" cy="475252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1EA64F-C3ED-AA4D-06FF-46765267818F}"/>
              </a:ext>
            </a:extLst>
          </p:cNvPr>
          <p:cNvSpPr/>
          <p:nvPr/>
        </p:nvSpPr>
        <p:spPr bwMode="white">
          <a:xfrm>
            <a:off x="767408" y="3246497"/>
            <a:ext cx="4680520" cy="686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1EA64F-C3ED-AA4D-06FF-46765267818F}"/>
              </a:ext>
            </a:extLst>
          </p:cNvPr>
          <p:cNvSpPr/>
          <p:nvPr/>
        </p:nvSpPr>
        <p:spPr bwMode="white">
          <a:xfrm>
            <a:off x="954672" y="4221088"/>
            <a:ext cx="3197112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889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087BADD-DFFE-EAAA-D4FC-07F9F733E3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394" y="1772816"/>
            <a:ext cx="11340000" cy="404619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4DEAFF87-FC8C-E76F-0ED3-9EDB19BC5E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79" t="1591"/>
          <a:stretch/>
        </p:blipFill>
        <p:spPr>
          <a:xfrm>
            <a:off x="7206216" y="1268760"/>
            <a:ext cx="5003296" cy="44533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1EA64F-C3ED-AA4D-06FF-46765267818F}"/>
              </a:ext>
            </a:extLst>
          </p:cNvPr>
          <p:cNvSpPr/>
          <p:nvPr/>
        </p:nvSpPr>
        <p:spPr bwMode="white">
          <a:xfrm>
            <a:off x="767408" y="2636912"/>
            <a:ext cx="59766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1EA64F-C3ED-AA4D-06FF-46765267818F}"/>
              </a:ext>
            </a:extLst>
          </p:cNvPr>
          <p:cNvSpPr/>
          <p:nvPr/>
        </p:nvSpPr>
        <p:spPr bwMode="white">
          <a:xfrm>
            <a:off x="875394" y="3591071"/>
            <a:ext cx="3420406" cy="55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1EA64F-C3ED-AA4D-06FF-46765267818F}"/>
              </a:ext>
            </a:extLst>
          </p:cNvPr>
          <p:cNvSpPr/>
          <p:nvPr/>
        </p:nvSpPr>
        <p:spPr bwMode="white">
          <a:xfrm>
            <a:off x="605855" y="4416630"/>
            <a:ext cx="2897857" cy="45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1EA64F-C3ED-AA4D-06FF-46765267818F}"/>
              </a:ext>
            </a:extLst>
          </p:cNvPr>
          <p:cNvSpPr/>
          <p:nvPr/>
        </p:nvSpPr>
        <p:spPr bwMode="white">
          <a:xfrm>
            <a:off x="695400" y="5280726"/>
            <a:ext cx="2520280" cy="5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858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54AA08-3030-4441-8F94-7CC9943486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588088"/>
            <a:ext cx="7588020" cy="6269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86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D58278-1E4C-89A0-F665-27482D38D1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1340000" cy="353525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754AA08-3030-4441-8F94-7CC9943486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93" t="25786" r="11746" b="40908"/>
          <a:stretch/>
        </p:blipFill>
        <p:spPr>
          <a:xfrm>
            <a:off x="983432" y="3951792"/>
            <a:ext cx="3744416" cy="285758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754AA08-3030-4441-8F94-7CC9943486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67" t="56794" r="32623" b="11049"/>
          <a:stretch/>
        </p:blipFill>
        <p:spPr>
          <a:xfrm>
            <a:off x="6528048" y="4080590"/>
            <a:ext cx="3816424" cy="2739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49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18BF376-7A95-47B4-8727-8EB9EE5753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54116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140968"/>
            <a:ext cx="4447619" cy="25809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1EA64F-C3ED-AA4D-06FF-46765267818F}"/>
              </a:ext>
            </a:extLst>
          </p:cNvPr>
          <p:cNvSpPr/>
          <p:nvPr/>
        </p:nvSpPr>
        <p:spPr bwMode="white">
          <a:xfrm>
            <a:off x="767408" y="3209678"/>
            <a:ext cx="6696744" cy="137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1EA64F-C3ED-AA4D-06FF-46765267818F}"/>
              </a:ext>
            </a:extLst>
          </p:cNvPr>
          <p:cNvSpPr/>
          <p:nvPr/>
        </p:nvSpPr>
        <p:spPr bwMode="white">
          <a:xfrm>
            <a:off x="770923" y="4910690"/>
            <a:ext cx="59766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1EA64F-C3ED-AA4D-06FF-46765267818F}"/>
              </a:ext>
            </a:extLst>
          </p:cNvPr>
          <p:cNvSpPr/>
          <p:nvPr/>
        </p:nvSpPr>
        <p:spPr bwMode="white">
          <a:xfrm>
            <a:off x="1127448" y="5856885"/>
            <a:ext cx="59766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99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F3DBC73-8C63-9503-3FAE-D3554B1DBC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669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18BF376-7A95-47B4-8727-8EB9EE5753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64" t="34596" r="1577" b="22825"/>
          <a:stretch/>
        </p:blipFill>
        <p:spPr>
          <a:xfrm>
            <a:off x="7667552" y="3242600"/>
            <a:ext cx="4032448" cy="23042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1EA64F-C3ED-AA4D-06FF-46765267818F}"/>
              </a:ext>
            </a:extLst>
          </p:cNvPr>
          <p:cNvSpPr/>
          <p:nvPr/>
        </p:nvSpPr>
        <p:spPr bwMode="white">
          <a:xfrm>
            <a:off x="263352" y="3861048"/>
            <a:ext cx="59766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1EA64F-C3ED-AA4D-06FF-46765267818F}"/>
              </a:ext>
            </a:extLst>
          </p:cNvPr>
          <p:cNvSpPr/>
          <p:nvPr/>
        </p:nvSpPr>
        <p:spPr bwMode="white">
          <a:xfrm>
            <a:off x="263352" y="4846452"/>
            <a:ext cx="59766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3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8F17A1-9240-922C-1EF2-82415ABB3C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064" y="769630"/>
            <a:ext cx="9612488" cy="6002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A6ACC14-A5CE-8B05-E93F-9B455FF978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4198791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18BF376-7A95-47B4-8727-8EB9EE5753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64" t="34596" r="1577" b="22825"/>
          <a:stretch/>
        </p:blipFill>
        <p:spPr>
          <a:xfrm>
            <a:off x="7608168" y="2996952"/>
            <a:ext cx="4032448" cy="23042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1EA64F-C3ED-AA4D-06FF-46765267818F}"/>
              </a:ext>
            </a:extLst>
          </p:cNvPr>
          <p:cNvSpPr/>
          <p:nvPr/>
        </p:nvSpPr>
        <p:spPr bwMode="white">
          <a:xfrm>
            <a:off x="695400" y="2372004"/>
            <a:ext cx="59766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1EA64F-C3ED-AA4D-06FF-46765267818F}"/>
              </a:ext>
            </a:extLst>
          </p:cNvPr>
          <p:cNvSpPr/>
          <p:nvPr/>
        </p:nvSpPr>
        <p:spPr bwMode="white">
          <a:xfrm>
            <a:off x="551384" y="3284984"/>
            <a:ext cx="3456384" cy="74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1EA64F-C3ED-AA4D-06FF-46765267818F}"/>
              </a:ext>
            </a:extLst>
          </p:cNvPr>
          <p:cNvSpPr/>
          <p:nvPr/>
        </p:nvSpPr>
        <p:spPr bwMode="white">
          <a:xfrm>
            <a:off x="4007768" y="3284984"/>
            <a:ext cx="2592288" cy="69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1EA64F-C3ED-AA4D-06FF-46765267818F}"/>
              </a:ext>
            </a:extLst>
          </p:cNvPr>
          <p:cNvSpPr/>
          <p:nvPr/>
        </p:nvSpPr>
        <p:spPr bwMode="white">
          <a:xfrm>
            <a:off x="623392" y="4160236"/>
            <a:ext cx="59766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1EA64F-C3ED-AA4D-06FF-46765267818F}"/>
              </a:ext>
            </a:extLst>
          </p:cNvPr>
          <p:cNvSpPr/>
          <p:nvPr/>
        </p:nvSpPr>
        <p:spPr bwMode="white">
          <a:xfrm>
            <a:off x="566461" y="5059187"/>
            <a:ext cx="59766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87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2FAA49F-CE45-60D0-3812-1C1A373106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54551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3645024"/>
            <a:ext cx="4222582" cy="27269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1EA64F-C3ED-AA4D-06FF-46765267818F}"/>
              </a:ext>
            </a:extLst>
          </p:cNvPr>
          <p:cNvSpPr/>
          <p:nvPr/>
        </p:nvSpPr>
        <p:spPr bwMode="white">
          <a:xfrm>
            <a:off x="1096175" y="3645024"/>
            <a:ext cx="6367977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1EA64F-C3ED-AA4D-06FF-46765267818F}"/>
              </a:ext>
            </a:extLst>
          </p:cNvPr>
          <p:cNvSpPr/>
          <p:nvPr/>
        </p:nvSpPr>
        <p:spPr bwMode="white">
          <a:xfrm>
            <a:off x="983432" y="5571797"/>
            <a:ext cx="648072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91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5BD980B-18B9-BE37-ED49-0D2F77EA72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1340000" cy="538446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2FAA49F-CE45-60D0-3812-1C1A373106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64" t="47520" b="-1"/>
          <a:stretch/>
        </p:blipFill>
        <p:spPr>
          <a:xfrm>
            <a:off x="5076203" y="4157131"/>
            <a:ext cx="4211208" cy="286287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2640"/>
          <a:stretch/>
        </p:blipFill>
        <p:spPr>
          <a:xfrm>
            <a:off x="4943872" y="3965686"/>
            <a:ext cx="4222582" cy="265490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1EA64F-C3ED-AA4D-06FF-46765267818F}"/>
              </a:ext>
            </a:extLst>
          </p:cNvPr>
          <p:cNvSpPr/>
          <p:nvPr/>
        </p:nvSpPr>
        <p:spPr bwMode="white">
          <a:xfrm>
            <a:off x="1078499" y="1988839"/>
            <a:ext cx="3433325" cy="6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1EA64F-C3ED-AA4D-06FF-46765267818F}"/>
              </a:ext>
            </a:extLst>
          </p:cNvPr>
          <p:cNvSpPr/>
          <p:nvPr/>
        </p:nvSpPr>
        <p:spPr bwMode="white">
          <a:xfrm>
            <a:off x="4511824" y="1844824"/>
            <a:ext cx="2952328" cy="83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1EA64F-C3ED-AA4D-06FF-46765267818F}"/>
              </a:ext>
            </a:extLst>
          </p:cNvPr>
          <p:cNvSpPr/>
          <p:nvPr/>
        </p:nvSpPr>
        <p:spPr bwMode="white">
          <a:xfrm>
            <a:off x="1205142" y="2825419"/>
            <a:ext cx="9715393" cy="99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1EA64F-C3ED-AA4D-06FF-46765267818F}"/>
              </a:ext>
            </a:extLst>
          </p:cNvPr>
          <p:cNvSpPr/>
          <p:nvPr/>
        </p:nvSpPr>
        <p:spPr bwMode="white">
          <a:xfrm>
            <a:off x="892792" y="4221088"/>
            <a:ext cx="333100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1EA64F-C3ED-AA4D-06FF-46765267818F}"/>
              </a:ext>
            </a:extLst>
          </p:cNvPr>
          <p:cNvSpPr/>
          <p:nvPr/>
        </p:nvSpPr>
        <p:spPr bwMode="white">
          <a:xfrm>
            <a:off x="1078499" y="5633343"/>
            <a:ext cx="2857261" cy="613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52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ED7BD21-4FE6-5901-A8A2-B7B000075B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26949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2FAA49F-CE45-60D0-3812-1C1A373106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64" t="47520" b="-1"/>
          <a:stretch/>
        </p:blipFill>
        <p:spPr>
          <a:xfrm>
            <a:off x="7464152" y="3547524"/>
            <a:ext cx="4211208" cy="28628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1EA64F-C3ED-AA4D-06FF-46765267818F}"/>
              </a:ext>
            </a:extLst>
          </p:cNvPr>
          <p:cNvSpPr/>
          <p:nvPr/>
        </p:nvSpPr>
        <p:spPr bwMode="white">
          <a:xfrm>
            <a:off x="119336" y="4330890"/>
            <a:ext cx="59766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1EA64F-C3ED-AA4D-06FF-46765267818F}"/>
              </a:ext>
            </a:extLst>
          </p:cNvPr>
          <p:cNvSpPr/>
          <p:nvPr/>
        </p:nvSpPr>
        <p:spPr bwMode="white">
          <a:xfrm>
            <a:off x="244720" y="5074228"/>
            <a:ext cx="59766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72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D0BF1D-43DD-2DBF-54DF-55BD502AD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274183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75BA341-7DE8-2DF4-49E6-DC55299D7E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521003"/>
            <a:ext cx="11340000" cy="332746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433C8C-A839-CEEC-385A-49E2780EBCFB}"/>
              </a:ext>
            </a:extLst>
          </p:cNvPr>
          <p:cNvSpPr/>
          <p:nvPr/>
        </p:nvSpPr>
        <p:spPr bwMode="white">
          <a:xfrm>
            <a:off x="1176232" y="3717032"/>
            <a:ext cx="7152016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433C8C-A839-CEEC-385A-49E2780EBCFB}"/>
              </a:ext>
            </a:extLst>
          </p:cNvPr>
          <p:cNvSpPr/>
          <p:nvPr/>
        </p:nvSpPr>
        <p:spPr bwMode="white">
          <a:xfrm>
            <a:off x="1238671" y="5282748"/>
            <a:ext cx="4353273" cy="145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217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4E1D9FE-98F6-9EEA-BCE8-CF1223753E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479154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75BA341-7DE8-2DF4-49E6-DC55299D7E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4" r="8561" b="2618"/>
          <a:stretch/>
        </p:blipFill>
        <p:spPr>
          <a:xfrm>
            <a:off x="8400256" y="1124744"/>
            <a:ext cx="3384376" cy="32403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433C8C-A839-CEEC-385A-49E2780EBCFB}"/>
              </a:ext>
            </a:extLst>
          </p:cNvPr>
          <p:cNvSpPr/>
          <p:nvPr/>
        </p:nvSpPr>
        <p:spPr bwMode="white">
          <a:xfrm>
            <a:off x="623392" y="2276872"/>
            <a:ext cx="756084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433C8C-A839-CEEC-385A-49E2780EBCFB}"/>
              </a:ext>
            </a:extLst>
          </p:cNvPr>
          <p:cNvSpPr/>
          <p:nvPr/>
        </p:nvSpPr>
        <p:spPr bwMode="white">
          <a:xfrm>
            <a:off x="731404" y="3284984"/>
            <a:ext cx="74528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433C8C-A839-CEEC-385A-49E2780EBCFB}"/>
              </a:ext>
            </a:extLst>
          </p:cNvPr>
          <p:cNvSpPr/>
          <p:nvPr/>
        </p:nvSpPr>
        <p:spPr bwMode="white">
          <a:xfrm>
            <a:off x="717678" y="4010375"/>
            <a:ext cx="4658242" cy="57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433C8C-A839-CEEC-385A-49E2780EBCFB}"/>
              </a:ext>
            </a:extLst>
          </p:cNvPr>
          <p:cNvSpPr/>
          <p:nvPr/>
        </p:nvSpPr>
        <p:spPr bwMode="white">
          <a:xfrm>
            <a:off x="744352" y="4869160"/>
            <a:ext cx="1060823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39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97E9A3-3A57-69DC-F224-8BB368392B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1035529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93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AE468D-07CC-17FE-4222-F7EDED46F8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262470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C862D4B-B5C3-0853-B6B6-8C17E651F3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6" y="3238483"/>
            <a:ext cx="11340000" cy="364690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433C8C-A839-CEEC-385A-49E2780EBCFB}"/>
              </a:ext>
            </a:extLst>
          </p:cNvPr>
          <p:cNvSpPr/>
          <p:nvPr/>
        </p:nvSpPr>
        <p:spPr bwMode="white">
          <a:xfrm>
            <a:off x="781196" y="3501008"/>
            <a:ext cx="661094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8336" y="3400028"/>
            <a:ext cx="4419048" cy="332380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433C8C-A839-CEEC-385A-49E2780EBCFB}"/>
              </a:ext>
            </a:extLst>
          </p:cNvPr>
          <p:cNvSpPr/>
          <p:nvPr/>
        </p:nvSpPr>
        <p:spPr bwMode="white">
          <a:xfrm>
            <a:off x="825529" y="4444554"/>
            <a:ext cx="661094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433C8C-A839-CEEC-385A-49E2780EBCFB}"/>
              </a:ext>
            </a:extLst>
          </p:cNvPr>
          <p:cNvSpPr/>
          <p:nvPr/>
        </p:nvSpPr>
        <p:spPr bwMode="white">
          <a:xfrm>
            <a:off x="651999" y="5304929"/>
            <a:ext cx="6610948" cy="141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694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FD7C59-B17C-F32B-D675-044AF745D4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61" b="72014"/>
          <a:stretch/>
        </p:blipFill>
        <p:spPr>
          <a:xfrm>
            <a:off x="1223120" y="656692"/>
            <a:ext cx="4608512" cy="93610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C862D4B-B5C3-0853-B6B6-8C17E651F3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16"/>
          <a:stretch/>
        </p:blipFill>
        <p:spPr>
          <a:xfrm>
            <a:off x="8903560" y="3337316"/>
            <a:ext cx="3930476" cy="280369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9D630B2-98E6-2FCC-470B-10B113B1549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217" b="82444"/>
          <a:stretch/>
        </p:blipFill>
        <p:spPr>
          <a:xfrm>
            <a:off x="1223120" y="3516699"/>
            <a:ext cx="5532032" cy="86409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9D630B2-98E6-2FCC-470B-10B113B1549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6092" r="77886" b="66353"/>
          <a:stretch/>
        </p:blipFill>
        <p:spPr>
          <a:xfrm>
            <a:off x="6755152" y="3538979"/>
            <a:ext cx="2507696" cy="86409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9D630B2-98E6-2FCC-470B-10B113B1549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47" r="23912" b="50260"/>
          <a:stretch/>
        </p:blipFill>
        <p:spPr>
          <a:xfrm>
            <a:off x="1223120" y="4380795"/>
            <a:ext cx="8628376" cy="792088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9D630B2-98E6-2FCC-470B-10B113B1549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03" r="48042" b="32705"/>
          <a:stretch/>
        </p:blipFill>
        <p:spPr>
          <a:xfrm>
            <a:off x="1223120" y="5172883"/>
            <a:ext cx="5892072" cy="792088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99D630B2-98E6-2FCC-470B-10B113B1549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32" r="48677" b="11095"/>
          <a:stretch/>
        </p:blipFill>
        <p:spPr>
          <a:xfrm>
            <a:off x="1223120" y="5877272"/>
            <a:ext cx="5820064" cy="1135686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4FFD7C59-B17C-F32B-D675-044AF745D4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33" r="21261"/>
          <a:stretch/>
        </p:blipFill>
        <p:spPr>
          <a:xfrm>
            <a:off x="1223120" y="1035903"/>
            <a:ext cx="8928992" cy="2480796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99D630B2-98E6-2FCC-470B-10B113B1549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516" r="62109"/>
          <a:stretch/>
        </p:blipFill>
        <p:spPr>
          <a:xfrm>
            <a:off x="6755152" y="5994923"/>
            <a:ext cx="4296816" cy="762136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5D489AD-DC54-6859-5339-BE391573088F}"/>
              </a:ext>
            </a:extLst>
          </p:cNvPr>
          <p:cNvSpPr/>
          <p:nvPr/>
        </p:nvSpPr>
        <p:spPr bwMode="white">
          <a:xfrm>
            <a:off x="1055440" y="3558754"/>
            <a:ext cx="5400600" cy="662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5D489AD-DC54-6859-5339-BE391573088F}"/>
              </a:ext>
            </a:extLst>
          </p:cNvPr>
          <p:cNvSpPr/>
          <p:nvPr/>
        </p:nvSpPr>
        <p:spPr bwMode="white">
          <a:xfrm>
            <a:off x="6456041" y="3784637"/>
            <a:ext cx="2952328" cy="524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5D489AD-DC54-6859-5339-BE391573088F}"/>
              </a:ext>
            </a:extLst>
          </p:cNvPr>
          <p:cNvSpPr/>
          <p:nvPr/>
        </p:nvSpPr>
        <p:spPr bwMode="white">
          <a:xfrm>
            <a:off x="1035832" y="4550945"/>
            <a:ext cx="8660568" cy="599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5D489AD-DC54-6859-5339-BE391573088F}"/>
              </a:ext>
            </a:extLst>
          </p:cNvPr>
          <p:cNvSpPr/>
          <p:nvPr/>
        </p:nvSpPr>
        <p:spPr bwMode="white">
          <a:xfrm>
            <a:off x="1002837" y="5326358"/>
            <a:ext cx="3508988" cy="55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5D489AD-DC54-6859-5339-BE391573088F}"/>
              </a:ext>
            </a:extLst>
          </p:cNvPr>
          <p:cNvSpPr/>
          <p:nvPr/>
        </p:nvSpPr>
        <p:spPr bwMode="white">
          <a:xfrm>
            <a:off x="4597443" y="5332592"/>
            <a:ext cx="2517750" cy="544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5D489AD-DC54-6859-5339-BE391573088F}"/>
              </a:ext>
            </a:extLst>
          </p:cNvPr>
          <p:cNvSpPr/>
          <p:nvPr/>
        </p:nvSpPr>
        <p:spPr bwMode="white">
          <a:xfrm>
            <a:off x="923271" y="6128758"/>
            <a:ext cx="3156506" cy="540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5D489AD-DC54-6859-5339-BE391573088F}"/>
              </a:ext>
            </a:extLst>
          </p:cNvPr>
          <p:cNvSpPr/>
          <p:nvPr/>
        </p:nvSpPr>
        <p:spPr bwMode="white">
          <a:xfrm>
            <a:off x="4079777" y="6108576"/>
            <a:ext cx="2448271" cy="560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5D489AD-DC54-6859-5339-BE391573088F}"/>
              </a:ext>
            </a:extLst>
          </p:cNvPr>
          <p:cNvSpPr/>
          <p:nvPr/>
        </p:nvSpPr>
        <p:spPr bwMode="white">
          <a:xfrm>
            <a:off x="6755153" y="6218325"/>
            <a:ext cx="3805344" cy="48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84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9BCCF4-DF8F-5DB1-5F2E-47914EC1BF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056" y="560918"/>
            <a:ext cx="7656376" cy="6345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84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88B6B3-2113-0A37-2CCC-26D92FB21F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27303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1824" y="3573016"/>
            <a:ext cx="3031350" cy="3463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0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</Words>
  <Application>Microsoft Office PowerPoint</Application>
  <PresentationFormat>宽屏</PresentationFormat>
  <Paragraphs>1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69</cp:revision>
  <dcterms:created xsi:type="dcterms:W3CDTF">2015-09-16T06:44:00Z</dcterms:created>
  <dcterms:modified xsi:type="dcterms:W3CDTF">2025-06-23T08:30:02Z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