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9" r:id="rId3"/>
    <p:sldId id="347" r:id="rId4"/>
    <p:sldId id="346" r:id="rId5"/>
    <p:sldId id="345" r:id="rId6"/>
    <p:sldId id="344" r:id="rId7"/>
    <p:sldId id="343" r:id="rId8"/>
    <p:sldId id="341" r:id="rId9"/>
    <p:sldId id="350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51" r:id="rId19"/>
    <p:sldId id="352" r:id="rId20"/>
    <p:sldId id="353" r:id="rId21"/>
    <p:sldId id="328" r:id="rId22"/>
    <p:sldId id="354" r:id="rId23"/>
    <p:sldId id="355" r:id="rId24"/>
    <p:sldId id="35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369" b="68760"/>
          <a:stretch/>
        </p:blipFill>
        <p:spPr>
          <a:xfrm>
            <a:off x="2399929" y="1509804"/>
            <a:ext cx="7392143" cy="11991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456" t="36868"/>
          <a:stretch/>
        </p:blipFill>
        <p:spPr>
          <a:xfrm>
            <a:off x="2831977" y="2924944"/>
            <a:ext cx="6528047" cy="2423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6CA7C-E276-F3A6-3D92-DB6E1949F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66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F6231-CF76-42EB-AC66-E38EBFAB85AC}"/>
              </a:ext>
            </a:extLst>
          </p:cNvPr>
          <p:cNvSpPr/>
          <p:nvPr/>
        </p:nvSpPr>
        <p:spPr bwMode="white">
          <a:xfrm>
            <a:off x="8301812" y="5264464"/>
            <a:ext cx="733148" cy="42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2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8556A-3CC0-3640-255B-5F23A35CE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4214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0074B-60F4-3B02-62BE-163B25F1E138}"/>
              </a:ext>
            </a:extLst>
          </p:cNvPr>
          <p:cNvSpPr/>
          <p:nvPr/>
        </p:nvSpPr>
        <p:spPr bwMode="white">
          <a:xfrm>
            <a:off x="10129362" y="3028206"/>
            <a:ext cx="341256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4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4BC34-3936-8571-24F8-1D5A27B67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165"/>
            <a:ext cx="11340000" cy="41770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971FA-039C-C66F-25B9-C409F5A1968E}"/>
              </a:ext>
            </a:extLst>
          </p:cNvPr>
          <p:cNvSpPr/>
          <p:nvPr/>
        </p:nvSpPr>
        <p:spPr bwMode="white">
          <a:xfrm>
            <a:off x="10425086" y="4695150"/>
            <a:ext cx="361813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9CC9A71-D3F4-FA8D-FBDA-F91DBBD90F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t="1169" r="3699" b="21753"/>
          <a:stretch/>
        </p:blipFill>
        <p:spPr>
          <a:xfrm>
            <a:off x="4079776" y="4077072"/>
            <a:ext cx="374441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7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C9A71-D3F4-FA8D-FBDA-F91DBBD90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80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4E3A7-9304-F6B9-5BC7-CC375424B8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43905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68C86-26D4-6F2B-50B4-543D9BC6DB8B}"/>
              </a:ext>
            </a:extLst>
          </p:cNvPr>
          <p:cNvSpPr/>
          <p:nvPr/>
        </p:nvSpPr>
        <p:spPr bwMode="white">
          <a:xfrm>
            <a:off x="10147771" y="1827646"/>
            <a:ext cx="361813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98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70158-FEF2-F87D-35D6-B01F96229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891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C38AE0-EE58-0B8B-D980-1D81FF3E4B60}"/>
              </a:ext>
            </a:extLst>
          </p:cNvPr>
          <p:cNvSpPr/>
          <p:nvPr/>
        </p:nvSpPr>
        <p:spPr bwMode="white">
          <a:xfrm>
            <a:off x="7335986" y="5500309"/>
            <a:ext cx="314206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0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A465C-3C0A-198F-F425-C02A86AD6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976762"/>
            <a:ext cx="11340000" cy="20201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81CD13-E108-908A-892C-ECB1DEDC61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07"/>
          <a:stretch/>
        </p:blipFill>
        <p:spPr>
          <a:xfrm>
            <a:off x="1212080" y="2996952"/>
            <a:ext cx="11340000" cy="19889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A46E38-E680-E091-55EB-48510A463D2F}"/>
              </a:ext>
            </a:extLst>
          </p:cNvPr>
          <p:cNvSpPr/>
          <p:nvPr/>
        </p:nvSpPr>
        <p:spPr bwMode="white">
          <a:xfrm>
            <a:off x="8115102" y="3235034"/>
            <a:ext cx="447506" cy="36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832A3-86CE-3829-7D27-23015BC8BA98}"/>
              </a:ext>
            </a:extLst>
          </p:cNvPr>
          <p:cNvSpPr/>
          <p:nvPr/>
        </p:nvSpPr>
        <p:spPr bwMode="white">
          <a:xfrm>
            <a:off x="5015880" y="4077072"/>
            <a:ext cx="1794789" cy="55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6479208F-1E14-F9FF-BA12-369FC0FA71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5897" r="3699" b="-6145"/>
          <a:stretch/>
        </p:blipFill>
        <p:spPr>
          <a:xfrm>
            <a:off x="7578117" y="3780463"/>
            <a:ext cx="3885630" cy="319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5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1CD13-E108-908A-892C-ECB1DEDC61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1" r="10049"/>
          <a:stretch/>
        </p:blipFill>
        <p:spPr>
          <a:xfrm>
            <a:off x="1055440" y="1196752"/>
            <a:ext cx="10200496" cy="263519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479208F-1E14-F9FF-BA12-369FC0FA71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5897" r="3699" b="-6145"/>
          <a:stretch/>
        </p:blipFill>
        <p:spPr>
          <a:xfrm>
            <a:off x="6384032" y="3068960"/>
            <a:ext cx="4323282" cy="355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79208F-1E14-F9FF-BA12-369FC0FA7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1340000" cy="366327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8E04325-757D-93A7-8393-E6C7264E98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57118"/>
            <a:ext cx="11340000" cy="2828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1055439" y="1797844"/>
            <a:ext cx="2520281" cy="62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1179442" y="2708920"/>
            <a:ext cx="570864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983432" y="3685729"/>
            <a:ext cx="5112568" cy="59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979848" y="4437112"/>
            <a:ext cx="835651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1069299" y="5327781"/>
            <a:ext cx="4846309" cy="52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8DECF5-470D-D988-EE30-7A8C9697D182}"/>
              </a:ext>
            </a:extLst>
          </p:cNvPr>
          <p:cNvSpPr/>
          <p:nvPr/>
        </p:nvSpPr>
        <p:spPr bwMode="white">
          <a:xfrm>
            <a:off x="1116561" y="6228706"/>
            <a:ext cx="2675183" cy="56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9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80C381-6863-5071-64A4-A23C1225A2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93"/>
          <a:stretch/>
        </p:blipFill>
        <p:spPr>
          <a:xfrm>
            <a:off x="479376" y="1124744"/>
            <a:ext cx="11340000" cy="36724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6CD6E79-CC77-A75A-D7A7-E4C4E38C17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t="1671" r="6657" b="5959"/>
          <a:stretch/>
        </p:blipFill>
        <p:spPr>
          <a:xfrm>
            <a:off x="6762991" y="3630274"/>
            <a:ext cx="2896926" cy="316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7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E8787-B58C-750D-FF9F-1AC7870A2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0"/>
          <a:stretch/>
        </p:blipFill>
        <p:spPr>
          <a:xfrm>
            <a:off x="551384" y="1628800"/>
            <a:ext cx="11340000" cy="28388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71A95-4876-6FE2-E2E4-D78FD148DC4B}"/>
              </a:ext>
            </a:extLst>
          </p:cNvPr>
          <p:cNvSpPr/>
          <p:nvPr/>
        </p:nvSpPr>
        <p:spPr bwMode="white">
          <a:xfrm>
            <a:off x="10329872" y="3838662"/>
            <a:ext cx="361813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6925D3E-2AD4-EA36-A0AE-977AEC6F1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000124"/>
            <a:ext cx="10187872" cy="285550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C6E8787-B58C-750D-FF9F-1AC7870A2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6311"/>
          <a:stretch/>
        </p:blipFill>
        <p:spPr>
          <a:xfrm>
            <a:off x="1271464" y="528201"/>
            <a:ext cx="4320480" cy="122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7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80C381-6863-5071-64A4-A23C1225A2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11"/>
          <a:stretch/>
        </p:blipFill>
        <p:spPr>
          <a:xfrm>
            <a:off x="228608" y="1124744"/>
            <a:ext cx="11340000" cy="17774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6CD6E79-CC77-A75A-D7A7-E4C4E38C17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" r="1905"/>
          <a:stretch/>
        </p:blipFill>
        <p:spPr>
          <a:xfrm>
            <a:off x="948688" y="2996952"/>
            <a:ext cx="11123976" cy="3647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551384" y="2204864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839416" y="3211916"/>
            <a:ext cx="6120680" cy="5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867880" y="4100630"/>
            <a:ext cx="6524264" cy="5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695400" y="4989344"/>
            <a:ext cx="7632848" cy="139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CC4DD-9D83-9B76-BF43-C2690E5EA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1"/>
          <a:stretch/>
        </p:blipFill>
        <p:spPr>
          <a:xfrm>
            <a:off x="443406" y="1556792"/>
            <a:ext cx="11340000" cy="37380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618976C-C4B8-27CA-CAA4-CF9CC5569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992" r="10683" b="4896"/>
          <a:stretch/>
        </p:blipFill>
        <p:spPr>
          <a:xfrm>
            <a:off x="8418735" y="4005064"/>
            <a:ext cx="3350202" cy="324036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27CC4DD-9D83-9B76-BF43-C2690E5EA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70053"/>
          <a:stretch/>
        </p:blipFill>
        <p:spPr>
          <a:xfrm>
            <a:off x="1199456" y="404664"/>
            <a:ext cx="4320480" cy="128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1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18976C-C4B8-27CA-CAA4-CF9CC5569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5142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623392" y="2276872"/>
            <a:ext cx="58326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983432" y="3921926"/>
            <a:ext cx="5328592" cy="73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1001552" y="4979786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95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E709CB2-5D2C-DA45-ECB2-8641C6282B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6440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618976C-C4B8-27CA-CAA4-CF9CC5569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992" r="10683" b="4896"/>
          <a:stretch/>
        </p:blipFill>
        <p:spPr>
          <a:xfrm>
            <a:off x="8400256" y="1940582"/>
            <a:ext cx="3350202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639482" y="2587124"/>
            <a:ext cx="6896677" cy="69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407368" y="3582466"/>
            <a:ext cx="8136904" cy="56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641578" y="4382566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6C9601-A032-8405-6472-2D8F8DC29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1669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618976C-C4B8-27CA-CAA4-CF9CC5569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992" r="10683" b="4896"/>
          <a:stretch/>
        </p:blipFill>
        <p:spPr>
          <a:xfrm>
            <a:off x="8328248" y="2132856"/>
            <a:ext cx="3350202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407368" y="2276872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479376" y="3356992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1775520" y="4149080"/>
            <a:ext cx="63367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1775520" y="5085184"/>
            <a:ext cx="5184576" cy="76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2FE6E6-CEC4-5EC7-7D06-701B225390AF}"/>
              </a:ext>
            </a:extLst>
          </p:cNvPr>
          <p:cNvSpPr/>
          <p:nvPr/>
        </p:nvSpPr>
        <p:spPr bwMode="white">
          <a:xfrm>
            <a:off x="983432" y="6002604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F0083-52C1-1622-647B-66DFFBC18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548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82EA4-5FB8-F30A-FFF3-8FDF93B3F71E}"/>
              </a:ext>
            </a:extLst>
          </p:cNvPr>
          <p:cNvSpPr/>
          <p:nvPr/>
        </p:nvSpPr>
        <p:spPr bwMode="white">
          <a:xfrm>
            <a:off x="10310829" y="2296420"/>
            <a:ext cx="371335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86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0A9F1-1F94-0A0A-9810-CFAE93F36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441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BC9BD-1A96-5583-1222-D8776171469A}"/>
              </a:ext>
            </a:extLst>
          </p:cNvPr>
          <p:cNvSpPr/>
          <p:nvPr/>
        </p:nvSpPr>
        <p:spPr bwMode="white">
          <a:xfrm>
            <a:off x="10257864" y="3545103"/>
            <a:ext cx="361813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75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C1698-D528-6566-140A-593BD3125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30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F7AF6-3B50-7734-0F7F-26D14706C9C7}"/>
              </a:ext>
            </a:extLst>
          </p:cNvPr>
          <p:cNvSpPr/>
          <p:nvPr/>
        </p:nvSpPr>
        <p:spPr bwMode="white">
          <a:xfrm>
            <a:off x="2775230" y="2652733"/>
            <a:ext cx="1104483" cy="5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5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91434-A3C8-7FA8-CF66-0E6CF8E47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4110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60295-0210-9B65-789D-DFF3E594E00F}"/>
              </a:ext>
            </a:extLst>
          </p:cNvPr>
          <p:cNvSpPr/>
          <p:nvPr/>
        </p:nvSpPr>
        <p:spPr bwMode="white">
          <a:xfrm>
            <a:off x="10128448" y="4149080"/>
            <a:ext cx="491229" cy="58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50DB9E-03A0-E2E1-D0F5-1447627BF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7" r="62753"/>
          <a:stretch/>
        </p:blipFill>
        <p:spPr>
          <a:xfrm>
            <a:off x="4367406" y="3724140"/>
            <a:ext cx="3096746" cy="320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62C39-0054-ED10-6389-2E8277AA26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/>
          <a:stretch/>
        </p:blipFill>
        <p:spPr>
          <a:xfrm>
            <a:off x="1631504" y="1052736"/>
            <a:ext cx="8568952" cy="19579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50DB9E-03A0-E2E1-D0F5-1447627BF3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7" r="62753"/>
          <a:stretch/>
        </p:blipFill>
        <p:spPr>
          <a:xfrm>
            <a:off x="4151985" y="2924944"/>
            <a:ext cx="3527990" cy="36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1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8D4C5-66A9-796F-63B9-73657AC43F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57"/>
          <a:stretch/>
        </p:blipFill>
        <p:spPr>
          <a:xfrm>
            <a:off x="551384" y="980728"/>
            <a:ext cx="11340000" cy="19889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950DB9E-03A0-E2E1-D0F5-1447627BF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-510" r="18938" b="-403"/>
          <a:stretch/>
        </p:blipFill>
        <p:spPr>
          <a:xfrm>
            <a:off x="4295800" y="2564904"/>
            <a:ext cx="300993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1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8D4C5-66A9-796F-63B9-73657AC43F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9"/>
          <a:stretch/>
        </p:blipFill>
        <p:spPr>
          <a:xfrm>
            <a:off x="407368" y="980728"/>
            <a:ext cx="11340000" cy="3037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83661-4497-DB17-AAD3-939E15336F64}"/>
              </a:ext>
            </a:extLst>
          </p:cNvPr>
          <p:cNvSpPr/>
          <p:nvPr/>
        </p:nvSpPr>
        <p:spPr bwMode="white">
          <a:xfrm>
            <a:off x="10262027" y="1283887"/>
            <a:ext cx="361812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50DB9E-03A0-E2E1-D0F5-1447627BF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-510" r="18938" b="-403"/>
          <a:stretch/>
        </p:blipFill>
        <p:spPr>
          <a:xfrm>
            <a:off x="3431704" y="2807221"/>
            <a:ext cx="2959416" cy="403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3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