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51" r:id="rId4"/>
    <p:sldId id="350" r:id="rId5"/>
    <p:sldId id="349" r:id="rId6"/>
    <p:sldId id="352" r:id="rId7"/>
    <p:sldId id="353" r:id="rId8"/>
    <p:sldId id="344" r:id="rId9"/>
    <p:sldId id="343" r:id="rId10"/>
    <p:sldId id="342" r:id="rId11"/>
    <p:sldId id="340" r:id="rId12"/>
    <p:sldId id="338" r:id="rId13"/>
    <p:sldId id="337" r:id="rId14"/>
    <p:sldId id="354" r:id="rId15"/>
    <p:sldId id="355" r:id="rId16"/>
    <p:sldId id="333" r:id="rId17"/>
    <p:sldId id="356" r:id="rId18"/>
    <p:sldId id="330" r:id="rId19"/>
    <p:sldId id="328" r:id="rId20"/>
    <p:sldId id="357" r:id="rId21"/>
    <p:sldId id="358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6476" y="2252809"/>
            <a:ext cx="7419048" cy="2352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7CD05D-DD56-F7A9-A6CF-4EF0096049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052736"/>
            <a:ext cx="11340000" cy="271942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EB4B612-36C7-0FC6-4F62-AE13845639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728" y="3485914"/>
            <a:ext cx="11340000" cy="337208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4D9AF8-796E-3464-AB8D-9899BB4FD72F}"/>
              </a:ext>
            </a:extLst>
          </p:cNvPr>
          <p:cNvSpPr/>
          <p:nvPr/>
        </p:nvSpPr>
        <p:spPr bwMode="white">
          <a:xfrm>
            <a:off x="1308728" y="3581646"/>
            <a:ext cx="4571248" cy="639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4D9AF8-796E-3464-AB8D-9899BB4FD72F}"/>
              </a:ext>
            </a:extLst>
          </p:cNvPr>
          <p:cNvSpPr/>
          <p:nvPr/>
        </p:nvSpPr>
        <p:spPr bwMode="white">
          <a:xfrm>
            <a:off x="1559496" y="4520086"/>
            <a:ext cx="4571248" cy="639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4D9AF8-796E-3464-AB8D-9899BB4FD72F}"/>
              </a:ext>
            </a:extLst>
          </p:cNvPr>
          <p:cNvSpPr/>
          <p:nvPr/>
        </p:nvSpPr>
        <p:spPr bwMode="white">
          <a:xfrm>
            <a:off x="1759408" y="5369322"/>
            <a:ext cx="4571248" cy="639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4D9AF8-796E-3464-AB8D-9899BB4FD72F}"/>
              </a:ext>
            </a:extLst>
          </p:cNvPr>
          <p:cNvSpPr/>
          <p:nvPr/>
        </p:nvSpPr>
        <p:spPr bwMode="white">
          <a:xfrm>
            <a:off x="1127448" y="6165304"/>
            <a:ext cx="8568952" cy="52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885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7BB415-371F-982B-E641-8EA865EB73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46774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3D8AF5-6CAB-680A-B60A-E4E42CB8B460}"/>
              </a:ext>
            </a:extLst>
          </p:cNvPr>
          <p:cNvSpPr/>
          <p:nvPr/>
        </p:nvSpPr>
        <p:spPr bwMode="white">
          <a:xfrm>
            <a:off x="10396522" y="4867455"/>
            <a:ext cx="428463" cy="381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53F1351-5081-A312-565D-7C2C83B00EB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26"/>
          <a:stretch/>
        </p:blipFill>
        <p:spPr>
          <a:xfrm>
            <a:off x="1343472" y="5085332"/>
            <a:ext cx="7560840" cy="1794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148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1F879B-1962-75FA-DA1F-805289F397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409411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58B903-44D2-EDE5-1930-696491B3BC3F}"/>
              </a:ext>
            </a:extLst>
          </p:cNvPr>
          <p:cNvSpPr/>
          <p:nvPr/>
        </p:nvSpPr>
        <p:spPr bwMode="white">
          <a:xfrm>
            <a:off x="10259059" y="4080585"/>
            <a:ext cx="418941" cy="38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68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D58411-3FE8-CBA9-C570-8D69743E29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96752"/>
            <a:ext cx="11340000" cy="28163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892C5E-96F1-9C18-11FC-DD0D5A20129E}"/>
              </a:ext>
            </a:extLst>
          </p:cNvPr>
          <p:cNvSpPr/>
          <p:nvPr/>
        </p:nvSpPr>
        <p:spPr bwMode="white">
          <a:xfrm>
            <a:off x="10393554" y="2418768"/>
            <a:ext cx="352292" cy="381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60B2ECC-9470-500E-6B81-301C38F46E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013118"/>
            <a:ext cx="11340000" cy="241174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3D9B14-A615-0BE8-3BF9-77C29270429A}"/>
              </a:ext>
            </a:extLst>
          </p:cNvPr>
          <p:cNvSpPr/>
          <p:nvPr/>
        </p:nvSpPr>
        <p:spPr bwMode="white">
          <a:xfrm>
            <a:off x="2100405" y="5738517"/>
            <a:ext cx="533198" cy="371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13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68217C7-2DCD-43FD-110F-8ED2596AE8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66"/>
          <a:stretch/>
        </p:blipFill>
        <p:spPr>
          <a:xfrm>
            <a:off x="1919536" y="1124744"/>
            <a:ext cx="8712968" cy="448276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A0AAFEB-5971-A687-1C27-93BEFF53E660}"/>
              </a:ext>
            </a:extLst>
          </p:cNvPr>
          <p:cNvSpPr/>
          <p:nvPr/>
        </p:nvSpPr>
        <p:spPr bwMode="white">
          <a:xfrm>
            <a:off x="2207568" y="3717032"/>
            <a:ext cx="770485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0AAFEB-5971-A687-1C27-93BEFF53E660}"/>
              </a:ext>
            </a:extLst>
          </p:cNvPr>
          <p:cNvSpPr/>
          <p:nvPr/>
        </p:nvSpPr>
        <p:spPr bwMode="white">
          <a:xfrm>
            <a:off x="2495600" y="5040572"/>
            <a:ext cx="770485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15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C1BA877-6A93-0495-39FC-2861B623F2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3"/>
          <a:stretch/>
        </p:blipFill>
        <p:spPr>
          <a:xfrm>
            <a:off x="1415480" y="1700808"/>
            <a:ext cx="9840456" cy="337005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A0AAFEB-5971-A687-1C27-93BEFF53E660}"/>
              </a:ext>
            </a:extLst>
          </p:cNvPr>
          <p:cNvSpPr/>
          <p:nvPr/>
        </p:nvSpPr>
        <p:spPr bwMode="white">
          <a:xfrm>
            <a:off x="1271464" y="2708920"/>
            <a:ext cx="813690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0AAFEB-5971-A687-1C27-93BEFF53E660}"/>
              </a:ext>
            </a:extLst>
          </p:cNvPr>
          <p:cNvSpPr/>
          <p:nvPr/>
        </p:nvSpPr>
        <p:spPr bwMode="white">
          <a:xfrm>
            <a:off x="1559496" y="3703036"/>
            <a:ext cx="813690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0AAFEB-5971-A687-1C27-93BEFF53E660}"/>
              </a:ext>
            </a:extLst>
          </p:cNvPr>
          <p:cNvSpPr/>
          <p:nvPr/>
        </p:nvSpPr>
        <p:spPr bwMode="white">
          <a:xfrm>
            <a:off x="1775520" y="4437112"/>
            <a:ext cx="813690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129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EF72AF-E4F0-AECD-0CA2-D88184211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342329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2EEDA84-23EB-31AB-A00C-13D702B4B7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4275888"/>
            <a:ext cx="11340000" cy="258211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A19243-B7E8-10C9-742C-431C22090838}"/>
              </a:ext>
            </a:extLst>
          </p:cNvPr>
          <p:cNvSpPr/>
          <p:nvPr/>
        </p:nvSpPr>
        <p:spPr bwMode="white">
          <a:xfrm>
            <a:off x="1271464" y="4221088"/>
            <a:ext cx="9145016" cy="88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A19243-B7E8-10C9-742C-431C22090838}"/>
              </a:ext>
            </a:extLst>
          </p:cNvPr>
          <p:cNvSpPr/>
          <p:nvPr/>
        </p:nvSpPr>
        <p:spPr bwMode="white">
          <a:xfrm>
            <a:off x="1847528" y="5187825"/>
            <a:ext cx="9145016" cy="761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A19243-B7E8-10C9-742C-431C22090838}"/>
              </a:ext>
            </a:extLst>
          </p:cNvPr>
          <p:cNvSpPr/>
          <p:nvPr/>
        </p:nvSpPr>
        <p:spPr bwMode="white">
          <a:xfrm>
            <a:off x="1559496" y="6029643"/>
            <a:ext cx="9145016" cy="70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540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930FCB3-DA8B-2E89-2003-DA22EE2475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700808"/>
            <a:ext cx="11340000" cy="3780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2A19243-B7E8-10C9-742C-431C22090838}"/>
              </a:ext>
            </a:extLst>
          </p:cNvPr>
          <p:cNvSpPr/>
          <p:nvPr/>
        </p:nvSpPr>
        <p:spPr bwMode="white">
          <a:xfrm>
            <a:off x="1199456" y="3147620"/>
            <a:ext cx="9145016" cy="100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A19243-B7E8-10C9-742C-431C22090838}"/>
              </a:ext>
            </a:extLst>
          </p:cNvPr>
          <p:cNvSpPr/>
          <p:nvPr/>
        </p:nvSpPr>
        <p:spPr bwMode="white">
          <a:xfrm>
            <a:off x="1631504" y="4437112"/>
            <a:ext cx="9145016" cy="115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24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3A34D0-F351-971D-4F41-18263F2D6A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1340000" cy="242572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17713E3-D329-8D28-8BC7-9D478CBC19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3051198"/>
            <a:ext cx="11340000" cy="383438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790D1D-443C-F27B-BFED-5C00AEB18B0F}"/>
              </a:ext>
            </a:extLst>
          </p:cNvPr>
          <p:cNvSpPr/>
          <p:nvPr/>
        </p:nvSpPr>
        <p:spPr bwMode="white">
          <a:xfrm>
            <a:off x="767408" y="3262438"/>
            <a:ext cx="8712968" cy="95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790D1D-443C-F27B-BFED-5C00AEB18B0F}"/>
              </a:ext>
            </a:extLst>
          </p:cNvPr>
          <p:cNvSpPr/>
          <p:nvPr/>
        </p:nvSpPr>
        <p:spPr bwMode="white">
          <a:xfrm>
            <a:off x="1199456" y="4493730"/>
            <a:ext cx="8712968" cy="663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790D1D-443C-F27B-BFED-5C00AEB18B0F}"/>
              </a:ext>
            </a:extLst>
          </p:cNvPr>
          <p:cNvSpPr/>
          <p:nvPr/>
        </p:nvSpPr>
        <p:spPr bwMode="white">
          <a:xfrm>
            <a:off x="1271464" y="5429834"/>
            <a:ext cx="8712968" cy="591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790D1D-443C-F27B-BFED-5C00AEB18B0F}"/>
              </a:ext>
            </a:extLst>
          </p:cNvPr>
          <p:cNvSpPr/>
          <p:nvPr/>
        </p:nvSpPr>
        <p:spPr bwMode="white">
          <a:xfrm>
            <a:off x="768489" y="6117593"/>
            <a:ext cx="8712968" cy="62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311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B718A5-1A27-F24D-097F-FAE69D78B6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80728"/>
            <a:ext cx="1090443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373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09A404-B0A4-4B44-001E-5F7D6BC4AD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428577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E5596F-4293-E7D0-C509-624E9D807668}"/>
              </a:ext>
            </a:extLst>
          </p:cNvPr>
          <p:cNvSpPr/>
          <p:nvPr/>
        </p:nvSpPr>
        <p:spPr bwMode="white">
          <a:xfrm>
            <a:off x="10359631" y="4074139"/>
            <a:ext cx="361813" cy="38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BE9B16E-9CB4-0FAD-D4CD-5723B5107D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3" b="77872"/>
          <a:stretch/>
        </p:blipFill>
        <p:spPr>
          <a:xfrm>
            <a:off x="1199456" y="548680"/>
            <a:ext cx="9840456" cy="98086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A7DC138C-FD01-0D22-82A0-502F0D009B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379" y="4045237"/>
            <a:ext cx="11340000" cy="274661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BE9B16E-9CB4-0FAD-D4CD-5723B5107D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246" r="34178"/>
          <a:stretch/>
        </p:blipFill>
        <p:spPr>
          <a:xfrm>
            <a:off x="1343472" y="1529544"/>
            <a:ext cx="7464192" cy="251569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8351DC-84BC-9491-8292-165B9E8BA953}"/>
              </a:ext>
            </a:extLst>
          </p:cNvPr>
          <p:cNvSpPr/>
          <p:nvPr/>
        </p:nvSpPr>
        <p:spPr bwMode="white">
          <a:xfrm>
            <a:off x="1127448" y="1772816"/>
            <a:ext cx="78488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8351DC-84BC-9491-8292-165B9E8BA953}"/>
              </a:ext>
            </a:extLst>
          </p:cNvPr>
          <p:cNvSpPr/>
          <p:nvPr/>
        </p:nvSpPr>
        <p:spPr bwMode="white">
          <a:xfrm>
            <a:off x="1703512" y="2549608"/>
            <a:ext cx="78488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8351DC-84BC-9491-8292-165B9E8BA953}"/>
              </a:ext>
            </a:extLst>
          </p:cNvPr>
          <p:cNvSpPr/>
          <p:nvPr/>
        </p:nvSpPr>
        <p:spPr bwMode="white">
          <a:xfrm>
            <a:off x="1631504" y="3326400"/>
            <a:ext cx="78488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8351DC-84BC-9491-8292-165B9E8BA953}"/>
              </a:ext>
            </a:extLst>
          </p:cNvPr>
          <p:cNvSpPr/>
          <p:nvPr/>
        </p:nvSpPr>
        <p:spPr bwMode="white">
          <a:xfrm>
            <a:off x="1199456" y="4116002"/>
            <a:ext cx="78488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B8351DC-84BC-9491-8292-165B9E8BA953}"/>
              </a:ext>
            </a:extLst>
          </p:cNvPr>
          <p:cNvSpPr/>
          <p:nvPr/>
        </p:nvSpPr>
        <p:spPr bwMode="white">
          <a:xfrm>
            <a:off x="1343472" y="5129891"/>
            <a:ext cx="4896544" cy="1501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B8351DC-84BC-9491-8292-165B9E8BA953}"/>
              </a:ext>
            </a:extLst>
          </p:cNvPr>
          <p:cNvSpPr/>
          <p:nvPr/>
        </p:nvSpPr>
        <p:spPr bwMode="white">
          <a:xfrm>
            <a:off x="6236432" y="5229200"/>
            <a:ext cx="2739888" cy="140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617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BE9B16E-9CB4-0FAD-D4CD-5723B5107D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52" r="13858" b="58378"/>
          <a:stretch/>
        </p:blipFill>
        <p:spPr>
          <a:xfrm>
            <a:off x="983432" y="1268760"/>
            <a:ext cx="9768448" cy="79208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E93B8BC-8D7A-013B-024F-4541E573F8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276872"/>
            <a:ext cx="11340000" cy="329050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8351DC-84BC-9491-8292-165B9E8BA953}"/>
              </a:ext>
            </a:extLst>
          </p:cNvPr>
          <p:cNvSpPr/>
          <p:nvPr/>
        </p:nvSpPr>
        <p:spPr bwMode="white">
          <a:xfrm>
            <a:off x="958753" y="2276872"/>
            <a:ext cx="78488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8351DC-84BC-9491-8292-165B9E8BA953}"/>
              </a:ext>
            </a:extLst>
          </p:cNvPr>
          <p:cNvSpPr/>
          <p:nvPr/>
        </p:nvSpPr>
        <p:spPr bwMode="white">
          <a:xfrm>
            <a:off x="767408" y="3255592"/>
            <a:ext cx="78488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8351DC-84BC-9491-8292-165B9E8BA953}"/>
              </a:ext>
            </a:extLst>
          </p:cNvPr>
          <p:cNvSpPr/>
          <p:nvPr/>
        </p:nvSpPr>
        <p:spPr bwMode="white">
          <a:xfrm>
            <a:off x="1199456" y="4087447"/>
            <a:ext cx="78488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8351DC-84BC-9491-8292-165B9E8BA953}"/>
              </a:ext>
            </a:extLst>
          </p:cNvPr>
          <p:cNvSpPr/>
          <p:nvPr/>
        </p:nvSpPr>
        <p:spPr bwMode="white">
          <a:xfrm>
            <a:off x="1199456" y="4919302"/>
            <a:ext cx="78488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671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3006A5-5AB6-C63F-8477-720BB3AD9A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415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755057-AF77-DE69-C29F-EB47C00761CE}"/>
              </a:ext>
            </a:extLst>
          </p:cNvPr>
          <p:cNvSpPr/>
          <p:nvPr/>
        </p:nvSpPr>
        <p:spPr bwMode="white">
          <a:xfrm>
            <a:off x="10431639" y="3148454"/>
            <a:ext cx="333248" cy="381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424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3A0E99-1AFB-6C20-11BC-1D3698C26D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45200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A8F178-7E48-7469-E6ED-D71B7E6610D8}"/>
              </a:ext>
            </a:extLst>
          </p:cNvPr>
          <p:cNvSpPr/>
          <p:nvPr/>
        </p:nvSpPr>
        <p:spPr bwMode="white">
          <a:xfrm>
            <a:off x="10350110" y="1751789"/>
            <a:ext cx="361812" cy="381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685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D98EAA-9892-C530-89BC-051B59202E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196752"/>
            <a:ext cx="11340000" cy="495126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115A49-9CEC-DD5D-1CFB-C19AE44238BE}"/>
              </a:ext>
            </a:extLst>
          </p:cNvPr>
          <p:cNvSpPr/>
          <p:nvPr/>
        </p:nvSpPr>
        <p:spPr bwMode="white">
          <a:xfrm>
            <a:off x="6791441" y="2105609"/>
            <a:ext cx="1984090" cy="605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976B1F-5E82-C6C9-A0A8-72489C746F45}"/>
              </a:ext>
            </a:extLst>
          </p:cNvPr>
          <p:cNvSpPr/>
          <p:nvPr/>
        </p:nvSpPr>
        <p:spPr bwMode="white">
          <a:xfrm>
            <a:off x="8213767" y="3177259"/>
            <a:ext cx="1399647" cy="418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24F7B9-257D-1F22-C35A-FAD24B364369}"/>
              </a:ext>
            </a:extLst>
          </p:cNvPr>
          <p:cNvSpPr/>
          <p:nvPr/>
        </p:nvSpPr>
        <p:spPr bwMode="white">
          <a:xfrm>
            <a:off x="7004548" y="4081817"/>
            <a:ext cx="990226" cy="409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C18A02-2C6B-9B6E-862B-A50E93E25C70}"/>
              </a:ext>
            </a:extLst>
          </p:cNvPr>
          <p:cNvSpPr/>
          <p:nvPr/>
        </p:nvSpPr>
        <p:spPr bwMode="white">
          <a:xfrm>
            <a:off x="7280668" y="5262504"/>
            <a:ext cx="1171133" cy="409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65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37F4104-900A-7DBB-C8DD-6ABB464472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393" y="548680"/>
            <a:ext cx="11340000" cy="3620281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62E2FF48-EB86-F302-D40F-5A4E64A615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4084226"/>
            <a:ext cx="11340000" cy="27737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47A648-58A8-649D-76CB-CAC14B98A97B}"/>
              </a:ext>
            </a:extLst>
          </p:cNvPr>
          <p:cNvSpPr/>
          <p:nvPr/>
        </p:nvSpPr>
        <p:spPr bwMode="white">
          <a:xfrm>
            <a:off x="1487488" y="2492896"/>
            <a:ext cx="936104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47A648-58A8-649D-76CB-CAC14B98A97B}"/>
              </a:ext>
            </a:extLst>
          </p:cNvPr>
          <p:cNvSpPr/>
          <p:nvPr/>
        </p:nvSpPr>
        <p:spPr bwMode="white">
          <a:xfrm>
            <a:off x="1703512" y="3376873"/>
            <a:ext cx="936104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47A648-58A8-649D-76CB-CAC14B98A97B}"/>
              </a:ext>
            </a:extLst>
          </p:cNvPr>
          <p:cNvSpPr/>
          <p:nvPr/>
        </p:nvSpPr>
        <p:spPr bwMode="white">
          <a:xfrm>
            <a:off x="1701551" y="5661248"/>
            <a:ext cx="936104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62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CA69B9A-9AE9-84DC-2B27-B1CF6C689D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1988840"/>
            <a:ext cx="11340000" cy="250187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BAFC658-D046-8D87-ED57-F06A6CDA0E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121"/>
          <a:stretch/>
        </p:blipFill>
        <p:spPr>
          <a:xfrm>
            <a:off x="5807968" y="1700808"/>
            <a:ext cx="6336704" cy="40845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47A648-58A8-649D-76CB-CAC14B98A97B}"/>
              </a:ext>
            </a:extLst>
          </p:cNvPr>
          <p:cNvSpPr/>
          <p:nvPr/>
        </p:nvSpPr>
        <p:spPr bwMode="white">
          <a:xfrm>
            <a:off x="47328" y="2951007"/>
            <a:ext cx="568863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47A648-58A8-649D-76CB-CAC14B98A97B}"/>
              </a:ext>
            </a:extLst>
          </p:cNvPr>
          <p:cNvSpPr/>
          <p:nvPr/>
        </p:nvSpPr>
        <p:spPr bwMode="white">
          <a:xfrm>
            <a:off x="1271464" y="3913174"/>
            <a:ext cx="266429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47A648-58A8-649D-76CB-CAC14B98A97B}"/>
              </a:ext>
            </a:extLst>
          </p:cNvPr>
          <p:cNvSpPr/>
          <p:nvPr/>
        </p:nvSpPr>
        <p:spPr bwMode="white">
          <a:xfrm>
            <a:off x="5735960" y="3347050"/>
            <a:ext cx="5651368" cy="109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47A648-58A8-649D-76CB-CAC14B98A97B}"/>
              </a:ext>
            </a:extLst>
          </p:cNvPr>
          <p:cNvSpPr/>
          <p:nvPr/>
        </p:nvSpPr>
        <p:spPr bwMode="white">
          <a:xfrm>
            <a:off x="7392144" y="4705262"/>
            <a:ext cx="2880320" cy="1143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524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439C6E-1417-1A53-0A9C-F162FC679A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7589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1108AC-912E-A9B7-988D-57FFCE18A3C0}"/>
              </a:ext>
            </a:extLst>
          </p:cNvPr>
          <p:cNvSpPr/>
          <p:nvPr/>
        </p:nvSpPr>
        <p:spPr bwMode="white">
          <a:xfrm>
            <a:off x="10453651" y="3648736"/>
            <a:ext cx="333248" cy="381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372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0128A2-B0DB-DF17-F8A6-F8A1771D66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060848"/>
            <a:ext cx="11340000" cy="25562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A41BFF-CD17-AF1D-EBE2-B183B84105D6}"/>
              </a:ext>
            </a:extLst>
          </p:cNvPr>
          <p:cNvSpPr/>
          <p:nvPr/>
        </p:nvSpPr>
        <p:spPr bwMode="white">
          <a:xfrm>
            <a:off x="7420484" y="3185729"/>
            <a:ext cx="1531196" cy="10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273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2025-06-23T08:19:48Z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