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5" r:id="rId6"/>
    <p:sldId id="333" r:id="rId7"/>
    <p:sldId id="332" r:id="rId8"/>
    <p:sldId id="331" r:id="rId9"/>
    <p:sldId id="329" r:id="rId10"/>
    <p:sldId id="328" r:id="rId11"/>
    <p:sldId id="338" r:id="rId12"/>
    <p:sldId id="327" r:id="rId13"/>
    <p:sldId id="339" r:id="rId14"/>
    <p:sldId id="340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071347"/>
            <a:ext cx="12192000" cy="715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4ABC2-2BAA-39EF-ADC1-EB6C9CA126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36"/>
          <a:stretch/>
        </p:blipFill>
        <p:spPr>
          <a:xfrm>
            <a:off x="623392" y="1124744"/>
            <a:ext cx="11340000" cy="26642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01BD34-F351-D78D-8B34-9FB9CB1BE1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4184" r="11817"/>
          <a:stretch/>
        </p:blipFill>
        <p:spPr>
          <a:xfrm>
            <a:off x="4007768" y="3645024"/>
            <a:ext cx="4148158" cy="306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60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4ABC2-2BAA-39EF-ADC1-EB6C9CA126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89"/>
          <a:stretch/>
        </p:blipFill>
        <p:spPr>
          <a:xfrm>
            <a:off x="623392" y="980728"/>
            <a:ext cx="11340000" cy="26778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01BD34-F351-D78D-8B34-9FB9CB1BE1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4184" r="11817"/>
          <a:stretch/>
        </p:blipFill>
        <p:spPr>
          <a:xfrm>
            <a:off x="4007768" y="3573016"/>
            <a:ext cx="4148158" cy="306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5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C77A6-3FE1-91AC-36C7-B2F543A19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76672"/>
            <a:ext cx="11340000" cy="47621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01BD34-F351-D78D-8B34-9FB9CB1BE1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4184" r="11817"/>
          <a:stretch/>
        </p:blipFill>
        <p:spPr>
          <a:xfrm>
            <a:off x="4367808" y="4221088"/>
            <a:ext cx="3428078" cy="253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3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B01BD34-F351-D78D-8B34-9FB9CB1BE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1340000" cy="451149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91A95CC-D4A9-F3F8-C477-5D33F34E142A}"/>
              </a:ext>
            </a:extLst>
          </p:cNvPr>
          <p:cNvSpPr/>
          <p:nvPr/>
        </p:nvSpPr>
        <p:spPr bwMode="white">
          <a:xfrm>
            <a:off x="839416" y="2204864"/>
            <a:ext cx="453650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1A95CC-D4A9-F3F8-C477-5D33F34E142A}"/>
              </a:ext>
            </a:extLst>
          </p:cNvPr>
          <p:cNvSpPr/>
          <p:nvPr/>
        </p:nvSpPr>
        <p:spPr bwMode="white">
          <a:xfrm>
            <a:off x="1158752" y="4079994"/>
            <a:ext cx="2993032" cy="15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0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CA1785F-48BF-A0C3-A31A-80D01C98C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90000"/>
            <a:ext cx="109107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1A95CC-D4A9-F3F8-C477-5D33F34E142A}"/>
              </a:ext>
            </a:extLst>
          </p:cNvPr>
          <p:cNvSpPr/>
          <p:nvPr/>
        </p:nvSpPr>
        <p:spPr bwMode="white">
          <a:xfrm>
            <a:off x="623392" y="1916832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1A95CC-D4A9-F3F8-C477-5D33F34E142A}"/>
              </a:ext>
            </a:extLst>
          </p:cNvPr>
          <p:cNvSpPr/>
          <p:nvPr/>
        </p:nvSpPr>
        <p:spPr bwMode="white">
          <a:xfrm>
            <a:off x="5231904" y="1916832"/>
            <a:ext cx="338437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1A95CC-D4A9-F3F8-C477-5D33F34E142A}"/>
              </a:ext>
            </a:extLst>
          </p:cNvPr>
          <p:cNvSpPr/>
          <p:nvPr/>
        </p:nvSpPr>
        <p:spPr bwMode="white">
          <a:xfrm>
            <a:off x="593642" y="2924944"/>
            <a:ext cx="8670710" cy="216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FB01BD34-F351-D78D-8B34-9FB9CB1BE1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1" t="4184" r="11817"/>
          <a:stretch/>
        </p:blipFill>
        <p:spPr>
          <a:xfrm>
            <a:off x="8688288" y="3924000"/>
            <a:ext cx="3428078" cy="253386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1A95CC-D4A9-F3F8-C477-5D33F34E142A}"/>
              </a:ext>
            </a:extLst>
          </p:cNvPr>
          <p:cNvSpPr/>
          <p:nvPr/>
        </p:nvSpPr>
        <p:spPr bwMode="white">
          <a:xfrm>
            <a:off x="479376" y="5373216"/>
            <a:ext cx="5544616" cy="524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1A95CC-D4A9-F3F8-C477-5D33F34E142A}"/>
              </a:ext>
            </a:extLst>
          </p:cNvPr>
          <p:cNvSpPr/>
          <p:nvPr/>
        </p:nvSpPr>
        <p:spPr bwMode="white">
          <a:xfrm>
            <a:off x="593642" y="6309320"/>
            <a:ext cx="2622038" cy="47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11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AE6D4-033C-9108-327F-5DC8C7756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916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5C0B0-B835-262A-324B-289DFDFEA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3645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C947FD-5B41-8079-866D-95433D95C36F}"/>
              </a:ext>
            </a:extLst>
          </p:cNvPr>
          <p:cNvSpPr/>
          <p:nvPr/>
        </p:nvSpPr>
        <p:spPr bwMode="white">
          <a:xfrm>
            <a:off x="10100780" y="1851141"/>
            <a:ext cx="390377" cy="4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96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AD6869-8B4D-EBF0-DA6E-B921404A6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45745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9457C83-19A4-B5EF-966B-54B69CACA0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1" r="67833"/>
          <a:stretch/>
        </p:blipFill>
        <p:spPr>
          <a:xfrm>
            <a:off x="4799856" y="5094648"/>
            <a:ext cx="2207608" cy="176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1CD098-5AAA-C756-A6E9-A7152E827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654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11110D-01D2-0DAC-513A-52A93AF43A2F}"/>
              </a:ext>
            </a:extLst>
          </p:cNvPr>
          <p:cNvSpPr/>
          <p:nvPr/>
        </p:nvSpPr>
        <p:spPr bwMode="white">
          <a:xfrm>
            <a:off x="4026698" y="4914258"/>
            <a:ext cx="1171133" cy="41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9457C83-19A4-B5EF-966B-54B69CACA0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9" r="29098"/>
          <a:stretch/>
        </p:blipFill>
        <p:spPr>
          <a:xfrm>
            <a:off x="6731448" y="4512294"/>
            <a:ext cx="5159936" cy="210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42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0AD410-DDC6-602E-5FDD-FE10283E0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407513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1ADD598-D9C8-A3C4-FEB3-3B42675002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09" t="33895" r="6446" b="10885"/>
          <a:stretch/>
        </p:blipFill>
        <p:spPr>
          <a:xfrm>
            <a:off x="3935760" y="4653136"/>
            <a:ext cx="411885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81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DD598-D9C8-A3C4-FEB3-3B4267500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5679"/>
            <a:ext cx="111341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F3C45-54D8-B57D-257C-488523055BCF}"/>
              </a:ext>
            </a:extLst>
          </p:cNvPr>
          <p:cNvSpPr/>
          <p:nvPr/>
        </p:nvSpPr>
        <p:spPr bwMode="white">
          <a:xfrm>
            <a:off x="9855230" y="2296559"/>
            <a:ext cx="345896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2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12F7F-5B2D-DF61-671F-E5D8E6CB3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52" y="1278858"/>
            <a:ext cx="11126496" cy="10525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5ECB6AC-2402-C5A9-5AFF-A8D503ADBE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32" y="2177616"/>
            <a:ext cx="11340000" cy="395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14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38506-C270-4211-87E6-24E2D5651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132440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585997-41E3-F34C-38AC-914D3E4F511C}"/>
              </a:ext>
            </a:extLst>
          </p:cNvPr>
          <p:cNvSpPr/>
          <p:nvPr/>
        </p:nvSpPr>
        <p:spPr bwMode="white">
          <a:xfrm>
            <a:off x="7947578" y="5129944"/>
            <a:ext cx="208422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27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2025-06-23T09:57:33Z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