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38" r:id="rId3"/>
    <p:sldId id="337" r:id="rId4"/>
    <p:sldId id="336" r:id="rId5"/>
    <p:sldId id="335" r:id="rId6"/>
    <p:sldId id="334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905" y="2862333"/>
            <a:ext cx="10876190" cy="1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0FFA2-E703-2D29-F006-4D3AD0604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1340000" cy="56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5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0D36D-B5F9-62EC-D288-00344C366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11340000" cy="583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4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D9923-7076-39F8-E34B-A272D428C5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/>
          <a:stretch/>
        </p:blipFill>
        <p:spPr>
          <a:xfrm>
            <a:off x="1991544" y="2060848"/>
            <a:ext cx="6960136" cy="271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50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CB40B-6401-4D6F-2894-640C2071E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79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43FBA-F060-10CA-6420-B65236757FB9}"/>
              </a:ext>
            </a:extLst>
          </p:cNvPr>
          <p:cNvSpPr/>
          <p:nvPr/>
        </p:nvSpPr>
        <p:spPr bwMode="white">
          <a:xfrm>
            <a:off x="10434608" y="4085563"/>
            <a:ext cx="371335" cy="4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1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56EEC-2934-4CA5-8C31-F4DAEA910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831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76E55-945E-C40C-55ED-45E90E5A49A1}"/>
              </a:ext>
            </a:extLst>
          </p:cNvPr>
          <p:cNvSpPr/>
          <p:nvPr/>
        </p:nvSpPr>
        <p:spPr bwMode="white">
          <a:xfrm>
            <a:off x="2346767" y="2853036"/>
            <a:ext cx="609370" cy="40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F1630B-37FE-5F23-DE18-581A70EC1BFB}"/>
              </a:ext>
            </a:extLst>
          </p:cNvPr>
          <p:cNvSpPr/>
          <p:nvPr/>
        </p:nvSpPr>
        <p:spPr bwMode="white">
          <a:xfrm>
            <a:off x="4727119" y="4721152"/>
            <a:ext cx="1190176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6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