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4" r:id="rId4"/>
    <p:sldId id="352" r:id="rId5"/>
    <p:sldId id="351" r:id="rId6"/>
    <p:sldId id="350" r:id="rId7"/>
    <p:sldId id="355" r:id="rId8"/>
    <p:sldId id="348" r:id="rId9"/>
    <p:sldId id="347" r:id="rId10"/>
    <p:sldId id="356" r:id="rId11"/>
    <p:sldId id="345" r:id="rId12"/>
    <p:sldId id="344" r:id="rId13"/>
    <p:sldId id="357" r:id="rId14"/>
    <p:sldId id="358" r:id="rId15"/>
    <p:sldId id="341" r:id="rId16"/>
    <p:sldId id="340" r:id="rId17"/>
    <p:sldId id="338" r:id="rId18"/>
    <p:sldId id="337" r:id="rId19"/>
    <p:sldId id="336" r:id="rId20"/>
    <p:sldId id="335" r:id="rId21"/>
    <p:sldId id="359" r:id="rId22"/>
    <p:sldId id="360" r:id="rId23"/>
    <p:sldId id="332" r:id="rId24"/>
    <p:sldId id="331" r:id="rId25"/>
    <p:sldId id="330" r:id="rId26"/>
    <p:sldId id="329" r:id="rId27"/>
    <p:sldId id="361" r:id="rId28"/>
    <p:sldId id="362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238" y="1948047"/>
            <a:ext cx="8209524" cy="2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A05EA-75EB-5349-E7A7-77E4C31318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51"/>
          <a:stretch/>
        </p:blipFill>
        <p:spPr>
          <a:xfrm>
            <a:off x="479376" y="1340768"/>
            <a:ext cx="11340000" cy="191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B9CA1-69D4-18E3-24FD-2E350721D477}"/>
              </a:ext>
            </a:extLst>
          </p:cNvPr>
          <p:cNvSpPr/>
          <p:nvPr/>
        </p:nvSpPr>
        <p:spPr bwMode="white">
          <a:xfrm>
            <a:off x="10381643" y="1665373"/>
            <a:ext cx="333248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2B76AB-D4B6-3A64-AB7C-1E7619EC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9" r="69103"/>
          <a:stretch/>
        </p:blipFill>
        <p:spPr>
          <a:xfrm>
            <a:off x="4655840" y="3429000"/>
            <a:ext cx="3503752" cy="304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DBE8C-FE1C-B259-D13B-61BD401FA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836712"/>
            <a:ext cx="11340000" cy="4813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E9F01-0BF3-DDF7-84DE-F6D6FB05C137}"/>
              </a:ext>
            </a:extLst>
          </p:cNvPr>
          <p:cNvSpPr/>
          <p:nvPr/>
        </p:nvSpPr>
        <p:spPr bwMode="white">
          <a:xfrm>
            <a:off x="4920889" y="4887577"/>
            <a:ext cx="761712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C2B76AB-D4B6-3A64-AB7C-1E7619EC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-759" r="18304" b="1"/>
          <a:stretch/>
        </p:blipFill>
        <p:spPr>
          <a:xfrm>
            <a:off x="6672064" y="4365104"/>
            <a:ext cx="3672408" cy="259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67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CDF6B-0D3D-E55D-ED0B-0A4726E54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26650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21484B-0F21-111E-44AF-24AE5DEEBD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8" b="79867"/>
          <a:stretch/>
        </p:blipFill>
        <p:spPr>
          <a:xfrm>
            <a:off x="1174816" y="3689784"/>
            <a:ext cx="1847568" cy="9088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3638248"/>
            <a:ext cx="3247872" cy="321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21484B-0F21-111E-44AF-24AE5DEEB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45142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464" y="1540927"/>
            <a:ext cx="4193096" cy="4156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911424" y="1412776"/>
            <a:ext cx="30243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933398" y="3187443"/>
            <a:ext cx="3794450" cy="60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1055440" y="4051540"/>
            <a:ext cx="5472608" cy="69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1055440" y="4940381"/>
            <a:ext cx="3794450" cy="60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8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EF8EB2C-724B-1238-7572-98771F39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2905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623392" y="2348880"/>
            <a:ext cx="9865096" cy="67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6E96F-C534-05BB-39B8-2587E630FDA8}"/>
              </a:ext>
            </a:extLst>
          </p:cNvPr>
          <p:cNvSpPr/>
          <p:nvPr/>
        </p:nvSpPr>
        <p:spPr bwMode="white">
          <a:xfrm>
            <a:off x="983432" y="3284983"/>
            <a:ext cx="10138658" cy="15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21484B-0F21-111E-44AF-24AE5DEEBD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5" t="11166" r="7291"/>
          <a:stretch/>
        </p:blipFill>
        <p:spPr>
          <a:xfrm>
            <a:off x="6960096" y="3783684"/>
            <a:ext cx="3528392" cy="30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0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9E33D-047C-BE8A-F359-662F505FA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48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ACDB2-0AD5-82FA-4BB3-5CEFF4411DF4}"/>
              </a:ext>
            </a:extLst>
          </p:cNvPr>
          <p:cNvSpPr/>
          <p:nvPr/>
        </p:nvSpPr>
        <p:spPr bwMode="white">
          <a:xfrm>
            <a:off x="5740552" y="5465289"/>
            <a:ext cx="2151838" cy="4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A0883-2392-DFB1-FAAE-274890673C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76"/>
          <a:stretch/>
        </p:blipFill>
        <p:spPr>
          <a:xfrm>
            <a:off x="479376" y="1628800"/>
            <a:ext cx="11340000" cy="28446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1C540-4FA9-5753-D1A5-BF1642A18E38}"/>
              </a:ext>
            </a:extLst>
          </p:cNvPr>
          <p:cNvSpPr/>
          <p:nvPr/>
        </p:nvSpPr>
        <p:spPr bwMode="white">
          <a:xfrm>
            <a:off x="10243530" y="2708920"/>
            <a:ext cx="532990" cy="53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3D1B31-43D1-7C8B-414E-91C8EC2745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30" r="69103"/>
          <a:stretch/>
        </p:blipFill>
        <p:spPr>
          <a:xfrm>
            <a:off x="4170454" y="4043410"/>
            <a:ext cx="3293698" cy="277666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F4A0883-2392-DFB1-FAAE-274890673C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49" b="64105"/>
          <a:stretch/>
        </p:blipFill>
        <p:spPr>
          <a:xfrm>
            <a:off x="1330654" y="620688"/>
            <a:ext cx="4838870" cy="135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7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960DC-D68E-157B-102B-D299559FE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87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01BBD-811A-5630-8AC2-9DF3A73017BB}"/>
              </a:ext>
            </a:extLst>
          </p:cNvPr>
          <p:cNvSpPr/>
          <p:nvPr/>
        </p:nvSpPr>
        <p:spPr bwMode="white">
          <a:xfrm>
            <a:off x="7459764" y="3172578"/>
            <a:ext cx="752192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3D1B31-43D1-7C8B-414E-91C8EC2745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1158" r="25923"/>
          <a:stretch/>
        </p:blipFill>
        <p:spPr>
          <a:xfrm>
            <a:off x="4132874" y="3717032"/>
            <a:ext cx="3362860" cy="324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5EAAA-9810-CD50-26FC-8761A3229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49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83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DB177-DA9B-66AE-C4EE-D2C726B93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1923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CBE6C-D16E-DBD7-36EA-0464643C83B3}"/>
              </a:ext>
            </a:extLst>
          </p:cNvPr>
          <p:cNvSpPr/>
          <p:nvPr/>
        </p:nvSpPr>
        <p:spPr bwMode="white">
          <a:xfrm>
            <a:off x="7510956" y="2224602"/>
            <a:ext cx="761711" cy="42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F5EAAA-9810-CD50-26FC-8761A3229B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9" t="1600" r="2846"/>
          <a:stretch/>
        </p:blipFill>
        <p:spPr>
          <a:xfrm>
            <a:off x="4211208" y="2653313"/>
            <a:ext cx="2952328" cy="442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D7971-E459-D90B-A62D-507EEA6CC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17384"/>
            <a:ext cx="1101885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3EABB4-5821-EA4C-07FC-3CC2FEFF0B32}"/>
              </a:ext>
            </a:extLst>
          </p:cNvPr>
          <p:cNvSpPr/>
          <p:nvPr/>
        </p:nvSpPr>
        <p:spPr bwMode="white">
          <a:xfrm>
            <a:off x="10340983" y="4562248"/>
            <a:ext cx="351567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25BD0-F557-DB7E-67A1-C285982E5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5413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5E8406-FAFB-BC81-05EF-DE03D575A0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2" t="763" r="7322" b="29291"/>
          <a:stretch/>
        </p:blipFill>
        <p:spPr>
          <a:xfrm>
            <a:off x="9408368" y="3501008"/>
            <a:ext cx="293337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6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5E8406-FAFB-BC81-05EF-DE03D575A0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47"/>
          <a:stretch/>
        </p:blipFill>
        <p:spPr>
          <a:xfrm>
            <a:off x="1271464" y="1196752"/>
            <a:ext cx="11239435" cy="51845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1271465" y="3915966"/>
            <a:ext cx="3096344" cy="59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1258345" y="4797152"/>
            <a:ext cx="3096344" cy="59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1258345" y="5678338"/>
            <a:ext cx="3096344" cy="59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2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5E8406-FAFB-BC81-05EF-DE03D575A0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99" r="44902"/>
          <a:stretch/>
        </p:blipFill>
        <p:spPr>
          <a:xfrm>
            <a:off x="195476" y="1556792"/>
            <a:ext cx="6192688" cy="82744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C68E903-4DE9-145E-483D-F93F8E3D8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48" y="2492896"/>
            <a:ext cx="11340000" cy="32361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5E8406-FAFB-BC81-05EF-DE03D575A0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2" t="763" r="7322" b="29291"/>
          <a:stretch/>
        </p:blipFill>
        <p:spPr>
          <a:xfrm>
            <a:off x="9480376" y="1052736"/>
            <a:ext cx="2933378" cy="30963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843548" y="2564904"/>
            <a:ext cx="9140884" cy="6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534146" y="3429000"/>
            <a:ext cx="4049686" cy="68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FA86E9-45AD-2C12-32E2-BACAC0A85C51}"/>
              </a:ext>
            </a:extLst>
          </p:cNvPr>
          <p:cNvSpPr/>
          <p:nvPr/>
        </p:nvSpPr>
        <p:spPr bwMode="white">
          <a:xfrm>
            <a:off x="566666" y="4257745"/>
            <a:ext cx="10353870" cy="147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5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F162B-1C67-0927-7658-F15CA92D1B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62"/>
          <a:stretch/>
        </p:blipFill>
        <p:spPr>
          <a:xfrm>
            <a:off x="479376" y="1066360"/>
            <a:ext cx="11340000" cy="328512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7458" r="23168" b="-1"/>
          <a:stretch/>
        </p:blipFill>
        <p:spPr>
          <a:xfrm>
            <a:off x="2855640" y="4149080"/>
            <a:ext cx="6984776" cy="25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7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4B93A-6D86-9105-D0CB-18A1D196A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2089025"/>
            <a:ext cx="11340000" cy="17132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AF162B-1C67-0927-7658-F15CA92D1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40"/>
          <a:stretch/>
        </p:blipFill>
        <p:spPr>
          <a:xfrm>
            <a:off x="156600" y="1052736"/>
            <a:ext cx="11340000" cy="10291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7458" r="23168" b="-1"/>
          <a:stretch/>
        </p:blipFill>
        <p:spPr>
          <a:xfrm>
            <a:off x="2964912" y="3809361"/>
            <a:ext cx="6984776" cy="25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CECDD-48A5-6C95-872C-39052C8C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75401"/>
            <a:ext cx="11340000" cy="2909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8426DC-6C24-FB54-065C-F0AAD216B7FA}"/>
              </a:ext>
            </a:extLst>
          </p:cNvPr>
          <p:cNvSpPr/>
          <p:nvPr/>
        </p:nvSpPr>
        <p:spPr bwMode="white">
          <a:xfrm>
            <a:off x="7688372" y="2172289"/>
            <a:ext cx="3220108" cy="57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7B4185-3B43-CC83-CC22-0E04495759A7}"/>
              </a:ext>
            </a:extLst>
          </p:cNvPr>
          <p:cNvSpPr/>
          <p:nvPr/>
        </p:nvSpPr>
        <p:spPr bwMode="white">
          <a:xfrm>
            <a:off x="1642277" y="2964377"/>
            <a:ext cx="2785483" cy="71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9301" r="72688" b="-1"/>
          <a:stretch/>
        </p:blipFill>
        <p:spPr>
          <a:xfrm>
            <a:off x="5375920" y="3681992"/>
            <a:ext cx="2483016" cy="254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7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DB971-70DF-41D1-DB48-8EA67D03B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1849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25" t="4165" r="23168"/>
          <a:stretch/>
        </p:blipFill>
        <p:spPr>
          <a:xfrm>
            <a:off x="4439816" y="3356992"/>
            <a:ext cx="3448704" cy="249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08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AFCAB-EFB0-1894-9DF3-5167075AE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350913" cy="586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4" t="6177" r="30151"/>
          <a:stretch/>
        </p:blipFill>
        <p:spPr>
          <a:xfrm>
            <a:off x="9408368" y="2708920"/>
            <a:ext cx="2978874" cy="25610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623392" y="2513598"/>
            <a:ext cx="9433048" cy="48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1127448" y="3293718"/>
            <a:ext cx="7560840" cy="5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1055440" y="4057814"/>
            <a:ext cx="4536504" cy="52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1127448" y="4867382"/>
            <a:ext cx="4896544" cy="4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6005398" y="4849902"/>
            <a:ext cx="4051042" cy="61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1127448" y="5673012"/>
            <a:ext cx="5273352" cy="79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1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6AE58569-AB0E-EEDA-96DC-C5DEABE36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16" y="1268760"/>
            <a:ext cx="11340000" cy="26378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04CDE4-EBF7-8BFE-D854-307EC44470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25" t="4165" r="23168"/>
          <a:stretch/>
        </p:blipFill>
        <p:spPr>
          <a:xfrm>
            <a:off x="8400256" y="3429000"/>
            <a:ext cx="3448704" cy="249778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90676BF-8742-2C06-CB91-C2B3982EF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906601"/>
            <a:ext cx="11340000" cy="13053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97115-360E-37F7-BC2D-71E6CD7D3CB5}"/>
              </a:ext>
            </a:extLst>
          </p:cNvPr>
          <p:cNvSpPr/>
          <p:nvPr/>
        </p:nvSpPr>
        <p:spPr bwMode="white">
          <a:xfrm>
            <a:off x="1343472" y="4168618"/>
            <a:ext cx="4752528" cy="7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76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C5B4B-2A77-B0FC-9D28-190ED4788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8310"/>
            <a:ext cx="11340000" cy="3684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01017-26DD-DEAD-611E-B113FBBA3F41}"/>
              </a:ext>
            </a:extLst>
          </p:cNvPr>
          <p:cNvSpPr/>
          <p:nvPr/>
        </p:nvSpPr>
        <p:spPr bwMode="white">
          <a:xfrm>
            <a:off x="10257864" y="3044000"/>
            <a:ext cx="342770" cy="3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6B5AA1-C23F-FE2F-A4E4-65BC6AB4FB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8" r="65293"/>
          <a:stretch/>
        </p:blipFill>
        <p:spPr>
          <a:xfrm>
            <a:off x="4223792" y="4182266"/>
            <a:ext cx="3503752" cy="265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4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61DC2-ADB0-E4D3-9732-6B07B8B07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5036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71E5C2-5DC7-9B41-840F-9329B72B2DAF}"/>
              </a:ext>
            </a:extLst>
          </p:cNvPr>
          <p:cNvSpPr/>
          <p:nvPr/>
        </p:nvSpPr>
        <p:spPr bwMode="white">
          <a:xfrm>
            <a:off x="10320351" y="2684494"/>
            <a:ext cx="352292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F1A7A-1541-D17B-2127-ED0EBD5C15F3}"/>
              </a:ext>
            </a:extLst>
          </p:cNvPr>
          <p:cNvSpPr/>
          <p:nvPr/>
        </p:nvSpPr>
        <p:spPr bwMode="white">
          <a:xfrm>
            <a:off x="4597983" y="5321954"/>
            <a:ext cx="761712" cy="42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68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2458F-32CC-3BDE-2EF3-2B75BF0AF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815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9F8AB3-B86B-8D80-1F1C-F4C9A2F36911}"/>
              </a:ext>
            </a:extLst>
          </p:cNvPr>
          <p:cNvSpPr/>
          <p:nvPr/>
        </p:nvSpPr>
        <p:spPr bwMode="white">
          <a:xfrm>
            <a:off x="6307674" y="2324259"/>
            <a:ext cx="1028312" cy="42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86B5AA1-C23F-FE2F-A4E4-65BC6AB4FB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t="-838" r="24653" b="-1"/>
          <a:stretch/>
        </p:blipFill>
        <p:spPr>
          <a:xfrm>
            <a:off x="4007768" y="3140968"/>
            <a:ext cx="3888432" cy="32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2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DD776-3F9E-0F5F-DEE9-09C144F74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02"/>
          <a:stretch/>
        </p:blipFill>
        <p:spPr>
          <a:xfrm>
            <a:off x="551384" y="1052736"/>
            <a:ext cx="11340000" cy="367240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6969A8-6387-4D1D-EBFC-AC116AB374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044" r="63170"/>
          <a:stretch/>
        </p:blipFill>
        <p:spPr>
          <a:xfrm>
            <a:off x="4583832" y="4509120"/>
            <a:ext cx="2736304" cy="243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4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DD776-3F9E-0F5F-DEE9-09C144F74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29"/>
          <a:stretch/>
        </p:blipFill>
        <p:spPr>
          <a:xfrm>
            <a:off x="407368" y="1052736"/>
            <a:ext cx="11340000" cy="166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751CE-5FFD-9B24-1B22-68EC1161FB75}"/>
              </a:ext>
            </a:extLst>
          </p:cNvPr>
          <p:cNvSpPr/>
          <p:nvPr/>
        </p:nvSpPr>
        <p:spPr bwMode="white">
          <a:xfrm>
            <a:off x="10185856" y="1298204"/>
            <a:ext cx="361813" cy="38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6969A8-6387-4D1D-EBFC-AC116AB374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" r="58308" b="1"/>
          <a:stretch/>
        </p:blipFill>
        <p:spPr>
          <a:xfrm>
            <a:off x="4079776" y="2852936"/>
            <a:ext cx="4727888" cy="379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0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396C7-D63D-6576-4E52-C42AD2CA2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92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23FC6-C108-F4EE-E70F-E53DDC4961D1}"/>
              </a:ext>
            </a:extLst>
          </p:cNvPr>
          <p:cNvSpPr/>
          <p:nvPr/>
        </p:nvSpPr>
        <p:spPr bwMode="white">
          <a:xfrm>
            <a:off x="1564816" y="3383807"/>
            <a:ext cx="752191" cy="42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6969A8-6387-4D1D-EBFC-AC116AB374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4309" r="17668"/>
          <a:stretch/>
        </p:blipFill>
        <p:spPr>
          <a:xfrm>
            <a:off x="4655840" y="3068960"/>
            <a:ext cx="4104456" cy="328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8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A05EA-75EB-5349-E7A7-77E4C31318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49"/>
          <a:stretch/>
        </p:blipFill>
        <p:spPr>
          <a:xfrm>
            <a:off x="479376" y="1052736"/>
            <a:ext cx="11340000" cy="29523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C2B76AB-D4B6-3A64-AB7C-1E7619EC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77" r="73548"/>
          <a:stretch/>
        </p:blipFill>
        <p:spPr>
          <a:xfrm>
            <a:off x="4727848" y="3673160"/>
            <a:ext cx="2999696" cy="318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31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