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53" r:id="rId11"/>
    <p:sldId id="354" r:id="rId12"/>
    <p:sldId id="355" r:id="rId13"/>
    <p:sldId id="356" r:id="rId14"/>
    <p:sldId id="357" r:id="rId15"/>
    <p:sldId id="337" r:id="rId16"/>
    <p:sldId id="358" r:id="rId17"/>
    <p:sldId id="335" r:id="rId18"/>
    <p:sldId id="359" r:id="rId19"/>
    <p:sldId id="333" r:id="rId20"/>
    <p:sldId id="360" r:id="rId21"/>
    <p:sldId id="330" r:id="rId22"/>
    <p:sldId id="361" r:id="rId23"/>
    <p:sldId id="326" r:id="rId24"/>
    <p:sldId id="362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7905" y="2957571"/>
            <a:ext cx="8676190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047FE8-F704-2D10-2DAA-04FC12CE3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268760"/>
            <a:ext cx="11340000" cy="44836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F7D61A-A534-AF2D-DD86-04C77A7CB272}"/>
              </a:ext>
            </a:extLst>
          </p:cNvPr>
          <p:cNvSpPr/>
          <p:nvPr/>
        </p:nvSpPr>
        <p:spPr bwMode="white">
          <a:xfrm>
            <a:off x="2603882" y="4149081"/>
            <a:ext cx="6012398" cy="60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B741F-0D56-8411-E2FB-314767981FD0}"/>
              </a:ext>
            </a:extLst>
          </p:cNvPr>
          <p:cNvSpPr/>
          <p:nvPr/>
        </p:nvSpPr>
        <p:spPr bwMode="white">
          <a:xfrm>
            <a:off x="4079776" y="5085184"/>
            <a:ext cx="3096344" cy="6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77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CFF9F18-AA9F-A141-F9CD-7DF269330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72816"/>
            <a:ext cx="11340000" cy="34810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0FE979-61EE-1081-00E2-897443E1C7D3}"/>
              </a:ext>
            </a:extLst>
          </p:cNvPr>
          <p:cNvSpPr/>
          <p:nvPr/>
        </p:nvSpPr>
        <p:spPr bwMode="white">
          <a:xfrm>
            <a:off x="1089362" y="2708920"/>
            <a:ext cx="87510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620C3-FE4A-12EB-0734-FEC3FFBD86AB}"/>
              </a:ext>
            </a:extLst>
          </p:cNvPr>
          <p:cNvSpPr/>
          <p:nvPr/>
        </p:nvSpPr>
        <p:spPr bwMode="white">
          <a:xfrm>
            <a:off x="2907951" y="3645024"/>
            <a:ext cx="4412185" cy="56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9B2FA2-7C9F-9032-7261-570A796DCD77}"/>
              </a:ext>
            </a:extLst>
          </p:cNvPr>
          <p:cNvSpPr/>
          <p:nvPr/>
        </p:nvSpPr>
        <p:spPr bwMode="white">
          <a:xfrm>
            <a:off x="2907951" y="4633986"/>
            <a:ext cx="3332065" cy="61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4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696A08-7931-ABEB-99AC-8E9EB4105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844824"/>
            <a:ext cx="11340000" cy="345881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7F37A60-230B-4321-20E1-61CC2F384CB4}"/>
              </a:ext>
            </a:extLst>
          </p:cNvPr>
          <p:cNvSpPr/>
          <p:nvPr/>
        </p:nvSpPr>
        <p:spPr bwMode="white">
          <a:xfrm>
            <a:off x="1487488" y="2864364"/>
            <a:ext cx="8928992" cy="70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C692E-81C9-A3BF-85F4-458B036B3696}"/>
              </a:ext>
            </a:extLst>
          </p:cNvPr>
          <p:cNvSpPr/>
          <p:nvPr/>
        </p:nvSpPr>
        <p:spPr bwMode="white">
          <a:xfrm>
            <a:off x="3071664" y="3861048"/>
            <a:ext cx="65527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A82A31-1F26-D64A-8D6B-C57C78C9DA3F}"/>
              </a:ext>
            </a:extLst>
          </p:cNvPr>
          <p:cNvSpPr/>
          <p:nvPr/>
        </p:nvSpPr>
        <p:spPr bwMode="white">
          <a:xfrm>
            <a:off x="3143672" y="4725143"/>
            <a:ext cx="2088232" cy="57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D113753-8442-251E-3368-41A7A0AB9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0861134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A0F9264-A458-282F-0952-4713C2035547}"/>
              </a:ext>
            </a:extLst>
          </p:cNvPr>
          <p:cNvSpPr/>
          <p:nvPr/>
        </p:nvSpPr>
        <p:spPr bwMode="white">
          <a:xfrm>
            <a:off x="2063552" y="2564904"/>
            <a:ext cx="741682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F9264-A458-282F-0952-4713C2035547}"/>
              </a:ext>
            </a:extLst>
          </p:cNvPr>
          <p:cNvSpPr/>
          <p:nvPr/>
        </p:nvSpPr>
        <p:spPr bwMode="white">
          <a:xfrm>
            <a:off x="2351584" y="3429000"/>
            <a:ext cx="741682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0F9264-A458-282F-0952-4713C2035547}"/>
              </a:ext>
            </a:extLst>
          </p:cNvPr>
          <p:cNvSpPr/>
          <p:nvPr/>
        </p:nvSpPr>
        <p:spPr bwMode="white">
          <a:xfrm>
            <a:off x="2349420" y="4293096"/>
            <a:ext cx="7416824" cy="66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F9264-A458-282F-0952-4713C2035547}"/>
              </a:ext>
            </a:extLst>
          </p:cNvPr>
          <p:cNvSpPr/>
          <p:nvPr/>
        </p:nvSpPr>
        <p:spPr bwMode="white">
          <a:xfrm>
            <a:off x="2058346" y="5102860"/>
            <a:ext cx="741682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0F9264-A458-282F-0952-4713C2035547}"/>
              </a:ext>
            </a:extLst>
          </p:cNvPr>
          <p:cNvSpPr/>
          <p:nvPr/>
        </p:nvSpPr>
        <p:spPr bwMode="white">
          <a:xfrm>
            <a:off x="2080523" y="6023781"/>
            <a:ext cx="741682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1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432E98-9960-DDF4-7111-06F264232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485" y="646000"/>
            <a:ext cx="11340000" cy="256208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F56EC72-95B4-AC28-9BFB-D855699314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84" y="2993781"/>
            <a:ext cx="11340000" cy="3843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1557408" y="1588492"/>
            <a:ext cx="2810399" cy="68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4367807" y="1588492"/>
            <a:ext cx="4032449" cy="71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1415481" y="2401127"/>
            <a:ext cx="2160240" cy="66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3575720" y="2430197"/>
            <a:ext cx="3744416" cy="56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1557408" y="3098031"/>
            <a:ext cx="4178552" cy="65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3287688" y="3895920"/>
            <a:ext cx="3456384" cy="71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2637529" y="4857476"/>
            <a:ext cx="2810399" cy="68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9B32FD-E935-D76F-9BE5-162388F7E890}"/>
              </a:ext>
            </a:extLst>
          </p:cNvPr>
          <p:cNvSpPr/>
          <p:nvPr/>
        </p:nvSpPr>
        <p:spPr bwMode="white">
          <a:xfrm>
            <a:off x="3287689" y="5794320"/>
            <a:ext cx="1296144" cy="99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2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28D6E-795B-8E72-1167-B36AA4CBD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6608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9E231-53BE-31D9-B292-583B85381779}"/>
              </a:ext>
            </a:extLst>
          </p:cNvPr>
          <p:cNvSpPr/>
          <p:nvPr/>
        </p:nvSpPr>
        <p:spPr bwMode="white">
          <a:xfrm>
            <a:off x="1318832" y="3617777"/>
            <a:ext cx="5145347" cy="8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D1DE5-4885-2419-8A9A-8F715B7B4434}"/>
              </a:ext>
            </a:extLst>
          </p:cNvPr>
          <p:cNvSpPr/>
          <p:nvPr/>
        </p:nvSpPr>
        <p:spPr bwMode="white">
          <a:xfrm>
            <a:off x="1465439" y="4722883"/>
            <a:ext cx="7270217" cy="7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1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44E2D7-B03F-9920-DC3A-210E791BF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772816"/>
            <a:ext cx="11340000" cy="368918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10B76A-81E9-2053-C0D7-74ABE403676E}"/>
              </a:ext>
            </a:extLst>
          </p:cNvPr>
          <p:cNvSpPr/>
          <p:nvPr/>
        </p:nvSpPr>
        <p:spPr bwMode="white">
          <a:xfrm>
            <a:off x="1847528" y="2708920"/>
            <a:ext cx="47525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0B76A-81E9-2053-C0D7-74ABE403676E}"/>
              </a:ext>
            </a:extLst>
          </p:cNvPr>
          <p:cNvSpPr/>
          <p:nvPr/>
        </p:nvSpPr>
        <p:spPr bwMode="white">
          <a:xfrm>
            <a:off x="2023051" y="3725421"/>
            <a:ext cx="3064837" cy="173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10B76A-81E9-2053-C0D7-74ABE403676E}"/>
              </a:ext>
            </a:extLst>
          </p:cNvPr>
          <p:cNvSpPr/>
          <p:nvPr/>
        </p:nvSpPr>
        <p:spPr bwMode="white">
          <a:xfrm>
            <a:off x="5119395" y="3861048"/>
            <a:ext cx="3136845" cy="160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9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2FC57-4550-3159-5927-191FEA51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76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B7BD0-CA06-7BC1-BD7B-D93078E33EBA}"/>
              </a:ext>
            </a:extLst>
          </p:cNvPr>
          <p:cNvSpPr/>
          <p:nvPr/>
        </p:nvSpPr>
        <p:spPr bwMode="white">
          <a:xfrm>
            <a:off x="1462849" y="4265849"/>
            <a:ext cx="9721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71FC4-42F3-B51E-1088-03B9238A4587}"/>
              </a:ext>
            </a:extLst>
          </p:cNvPr>
          <p:cNvSpPr/>
          <p:nvPr/>
        </p:nvSpPr>
        <p:spPr bwMode="white">
          <a:xfrm>
            <a:off x="3407064" y="5345968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B9FECA8-FCC3-15E7-B2D2-16A3E0674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6"/>
          <a:stretch/>
        </p:blipFill>
        <p:spPr>
          <a:xfrm>
            <a:off x="2711624" y="1412776"/>
            <a:ext cx="6696744" cy="43135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E0BC98-9D16-0F2C-D96C-32964C3F9382}"/>
              </a:ext>
            </a:extLst>
          </p:cNvPr>
          <p:cNvSpPr/>
          <p:nvPr/>
        </p:nvSpPr>
        <p:spPr bwMode="white">
          <a:xfrm>
            <a:off x="2673538" y="2441163"/>
            <a:ext cx="2904030" cy="42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0BC98-9D16-0F2C-D96C-32964C3F9382}"/>
              </a:ext>
            </a:extLst>
          </p:cNvPr>
          <p:cNvSpPr/>
          <p:nvPr/>
        </p:nvSpPr>
        <p:spPr bwMode="white">
          <a:xfrm>
            <a:off x="2712300" y="3284984"/>
            <a:ext cx="3527716" cy="61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E0BC98-9D16-0F2C-D96C-32964C3F9382}"/>
              </a:ext>
            </a:extLst>
          </p:cNvPr>
          <p:cNvSpPr/>
          <p:nvPr/>
        </p:nvSpPr>
        <p:spPr bwMode="white">
          <a:xfrm>
            <a:off x="2532280" y="4221088"/>
            <a:ext cx="4499824" cy="5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E0BC98-9D16-0F2C-D96C-32964C3F9382}"/>
              </a:ext>
            </a:extLst>
          </p:cNvPr>
          <p:cNvSpPr/>
          <p:nvPr/>
        </p:nvSpPr>
        <p:spPr bwMode="white">
          <a:xfrm>
            <a:off x="2673538" y="5135209"/>
            <a:ext cx="6734830" cy="59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7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B6319-819E-9532-C1A0-F87F12106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62587"/>
            <a:ext cx="11340000" cy="29456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666EB4D-9AD6-8EDC-379D-E999EDB0C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356992"/>
            <a:ext cx="11340000" cy="360405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AA2B49-18E2-AE49-4428-28CB53AA8D8C}"/>
              </a:ext>
            </a:extLst>
          </p:cNvPr>
          <p:cNvSpPr/>
          <p:nvPr/>
        </p:nvSpPr>
        <p:spPr bwMode="white">
          <a:xfrm>
            <a:off x="983433" y="3645024"/>
            <a:ext cx="417646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303A4D-C27D-5FE3-8CEC-C24234A0F8D8}"/>
              </a:ext>
            </a:extLst>
          </p:cNvPr>
          <p:cNvSpPr/>
          <p:nvPr/>
        </p:nvSpPr>
        <p:spPr bwMode="white">
          <a:xfrm>
            <a:off x="2279576" y="5301208"/>
            <a:ext cx="2880321" cy="155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81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E1D85-7983-6417-C4BB-0E13A5864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792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B0C39-BCB4-B0BA-4C57-AF6082E5AF6B}"/>
              </a:ext>
            </a:extLst>
          </p:cNvPr>
          <p:cNvSpPr/>
          <p:nvPr/>
        </p:nvSpPr>
        <p:spPr bwMode="white">
          <a:xfrm>
            <a:off x="10230495" y="3098612"/>
            <a:ext cx="371335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DAE7B4-62E2-8C68-D730-880D1E5C3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51216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66EB4D-9AD6-8EDC-379D-E999EDB0C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5" t="1998" r="12066" b="24078"/>
          <a:stretch/>
        </p:blipFill>
        <p:spPr>
          <a:xfrm>
            <a:off x="5807968" y="3717032"/>
            <a:ext cx="5760640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4A82B-BAF0-C751-1DC9-3997B2119B6E}"/>
              </a:ext>
            </a:extLst>
          </p:cNvPr>
          <p:cNvSpPr/>
          <p:nvPr/>
        </p:nvSpPr>
        <p:spPr bwMode="white">
          <a:xfrm>
            <a:off x="1127448" y="2348880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4A82B-BAF0-C751-1DC9-3997B2119B6E}"/>
              </a:ext>
            </a:extLst>
          </p:cNvPr>
          <p:cNvSpPr/>
          <p:nvPr/>
        </p:nvSpPr>
        <p:spPr bwMode="white">
          <a:xfrm>
            <a:off x="1271464" y="3344994"/>
            <a:ext cx="6408712" cy="51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14A82B-BAF0-C751-1DC9-3997B2119B6E}"/>
              </a:ext>
            </a:extLst>
          </p:cNvPr>
          <p:cNvSpPr/>
          <p:nvPr/>
        </p:nvSpPr>
        <p:spPr bwMode="white">
          <a:xfrm>
            <a:off x="1991544" y="4268606"/>
            <a:ext cx="2664296" cy="6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14A82B-BAF0-C751-1DC9-3997B2119B6E}"/>
              </a:ext>
            </a:extLst>
          </p:cNvPr>
          <p:cNvSpPr/>
          <p:nvPr/>
        </p:nvSpPr>
        <p:spPr bwMode="white">
          <a:xfrm>
            <a:off x="1746378" y="5241016"/>
            <a:ext cx="2045366" cy="53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7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47841-6254-7087-5268-01B1A334D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75957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121BF2-AB7E-41B3-58D3-CC48E1A5C4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" r="60213"/>
          <a:stretch/>
        </p:blipFill>
        <p:spPr>
          <a:xfrm>
            <a:off x="9102058" y="3530186"/>
            <a:ext cx="2697930" cy="342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8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D14320-07F1-6E47-2ADB-A268D7F0B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2" y="1196752"/>
            <a:ext cx="11340000" cy="48735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99D5041-13F0-835D-A5EC-BC4D3384C15F}"/>
              </a:ext>
            </a:extLst>
          </p:cNvPr>
          <p:cNvSpPr/>
          <p:nvPr/>
        </p:nvSpPr>
        <p:spPr bwMode="white">
          <a:xfrm>
            <a:off x="8320612" y="1473331"/>
            <a:ext cx="1361561" cy="4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942D9-4AC1-CAAA-7E49-A79EDB87AB04}"/>
              </a:ext>
            </a:extLst>
          </p:cNvPr>
          <p:cNvSpPr/>
          <p:nvPr/>
        </p:nvSpPr>
        <p:spPr bwMode="white">
          <a:xfrm>
            <a:off x="804672" y="2276872"/>
            <a:ext cx="8136904" cy="55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A66FC-35F4-3C7E-9246-E82E7FD8B95E}"/>
              </a:ext>
            </a:extLst>
          </p:cNvPr>
          <p:cNvSpPr/>
          <p:nvPr/>
        </p:nvSpPr>
        <p:spPr bwMode="white">
          <a:xfrm>
            <a:off x="6768622" y="4149081"/>
            <a:ext cx="3037050" cy="5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2CCDA4-6841-D1CE-E1A8-D30C53286530}"/>
              </a:ext>
            </a:extLst>
          </p:cNvPr>
          <p:cNvSpPr/>
          <p:nvPr/>
        </p:nvSpPr>
        <p:spPr bwMode="white">
          <a:xfrm>
            <a:off x="804672" y="5074194"/>
            <a:ext cx="7416824" cy="6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8121BF2-AB7E-41B3-58D3-CC48E1A5C4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1997" r="11954" b="1963"/>
          <a:stretch/>
        </p:blipFill>
        <p:spPr>
          <a:xfrm>
            <a:off x="9550076" y="631573"/>
            <a:ext cx="2762152" cy="316835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138AA86-8BAB-613D-7476-88EFDAEBD1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4" r="57522"/>
          <a:stretch/>
        </p:blipFill>
        <p:spPr>
          <a:xfrm>
            <a:off x="9627041" y="3701030"/>
            <a:ext cx="2514900" cy="318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4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5E241-2494-0DD9-69F0-66BF845F5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267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7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61D0346-6FE6-F69E-4F09-BE56A505D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1071502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9BB4F8D-DC78-B0E7-7B2C-E09F8CF8C5FF}"/>
              </a:ext>
            </a:extLst>
          </p:cNvPr>
          <p:cNvSpPr/>
          <p:nvPr/>
        </p:nvSpPr>
        <p:spPr bwMode="white">
          <a:xfrm>
            <a:off x="1631504" y="1772816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B4F8D-DC78-B0E7-7B2C-E09F8CF8C5FF}"/>
              </a:ext>
            </a:extLst>
          </p:cNvPr>
          <p:cNvSpPr/>
          <p:nvPr/>
        </p:nvSpPr>
        <p:spPr bwMode="white">
          <a:xfrm>
            <a:off x="1631504" y="2636912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BB4F8D-DC78-B0E7-7B2C-E09F8CF8C5FF}"/>
              </a:ext>
            </a:extLst>
          </p:cNvPr>
          <p:cNvSpPr/>
          <p:nvPr/>
        </p:nvSpPr>
        <p:spPr bwMode="white">
          <a:xfrm>
            <a:off x="1631504" y="3356992"/>
            <a:ext cx="856895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B4F8D-DC78-B0E7-7B2C-E09F8CF8C5FF}"/>
              </a:ext>
            </a:extLst>
          </p:cNvPr>
          <p:cNvSpPr/>
          <p:nvPr/>
        </p:nvSpPr>
        <p:spPr bwMode="white">
          <a:xfrm>
            <a:off x="4367808" y="5076056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BB4F8D-DC78-B0E7-7B2C-E09F8CF8C5FF}"/>
              </a:ext>
            </a:extLst>
          </p:cNvPr>
          <p:cNvSpPr/>
          <p:nvPr/>
        </p:nvSpPr>
        <p:spPr bwMode="white">
          <a:xfrm>
            <a:off x="4799856" y="6003032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42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DE3B8-243E-B2BE-0C29-99B1ADAB9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842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B56BB-E770-005E-DC5F-9FABABD4FCDE}"/>
              </a:ext>
            </a:extLst>
          </p:cNvPr>
          <p:cNvSpPr/>
          <p:nvPr/>
        </p:nvSpPr>
        <p:spPr bwMode="white">
          <a:xfrm>
            <a:off x="10240016" y="2978440"/>
            <a:ext cx="371335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92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0616C-F756-758F-94FA-35D4D4C6C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835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24250-3416-92EB-BA6E-222116A5A82C}"/>
              </a:ext>
            </a:extLst>
          </p:cNvPr>
          <p:cNvSpPr/>
          <p:nvPr/>
        </p:nvSpPr>
        <p:spPr bwMode="white">
          <a:xfrm>
            <a:off x="10249538" y="1674591"/>
            <a:ext cx="380856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68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400D8-7022-3161-9DF6-D90BFE183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8594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51678-1DC8-C46D-139C-1B695A3979CE}"/>
              </a:ext>
            </a:extLst>
          </p:cNvPr>
          <p:cNvSpPr/>
          <p:nvPr/>
        </p:nvSpPr>
        <p:spPr bwMode="white">
          <a:xfrm>
            <a:off x="10201931" y="2924816"/>
            <a:ext cx="447506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7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0C6CD-9BAE-C841-9D6C-29220348B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490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07926-0A5E-D9D4-E8FA-CCBF7B961149}"/>
              </a:ext>
            </a:extLst>
          </p:cNvPr>
          <p:cNvSpPr/>
          <p:nvPr/>
        </p:nvSpPr>
        <p:spPr bwMode="white">
          <a:xfrm>
            <a:off x="10312024" y="2925831"/>
            <a:ext cx="371335" cy="41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4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7AF16-4665-7D95-0C94-223789FA7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1975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E9782-528B-CF66-B6DA-8EB9FE4DBAD8}"/>
              </a:ext>
            </a:extLst>
          </p:cNvPr>
          <p:cNvSpPr/>
          <p:nvPr/>
        </p:nvSpPr>
        <p:spPr bwMode="white">
          <a:xfrm>
            <a:off x="10312024" y="1568878"/>
            <a:ext cx="380856" cy="40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64DEA6-8346-4974-A7C3-411DD2943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171887"/>
            <a:ext cx="11340000" cy="29002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2550C1-614B-E3F2-4AF1-B4F328CAD875}"/>
              </a:ext>
            </a:extLst>
          </p:cNvPr>
          <p:cNvSpPr/>
          <p:nvPr/>
        </p:nvSpPr>
        <p:spPr bwMode="white">
          <a:xfrm>
            <a:off x="10283460" y="3496259"/>
            <a:ext cx="437984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91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4C40E-479B-3EA3-0353-EC1A1C2BB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97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59A01-7FAC-5643-E2ED-86C24EEDAE41}"/>
              </a:ext>
            </a:extLst>
          </p:cNvPr>
          <p:cNvSpPr/>
          <p:nvPr/>
        </p:nvSpPr>
        <p:spPr bwMode="white">
          <a:xfrm>
            <a:off x="8898692" y="2708631"/>
            <a:ext cx="323727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86FCA-D65B-D71A-EEB5-7BC5545CC85A}"/>
              </a:ext>
            </a:extLst>
          </p:cNvPr>
          <p:cNvSpPr/>
          <p:nvPr/>
        </p:nvSpPr>
        <p:spPr bwMode="white">
          <a:xfrm>
            <a:off x="6935456" y="5345968"/>
            <a:ext cx="2934420" cy="7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0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D8ED4-4CE1-DF56-A0A3-D3CECC754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98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D5F08-DD63-40DF-290B-90119E334252}"/>
              </a:ext>
            </a:extLst>
          </p:cNvPr>
          <p:cNvSpPr/>
          <p:nvPr/>
        </p:nvSpPr>
        <p:spPr bwMode="white">
          <a:xfrm>
            <a:off x="8617213" y="1665061"/>
            <a:ext cx="342770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DEAD0-8B0A-1B1F-A7B4-58B3E5A9879C}"/>
              </a:ext>
            </a:extLst>
          </p:cNvPr>
          <p:cNvSpPr/>
          <p:nvPr/>
        </p:nvSpPr>
        <p:spPr bwMode="white">
          <a:xfrm>
            <a:off x="10807138" y="3553592"/>
            <a:ext cx="466549" cy="4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B9E7F11-D565-A926-007E-E4793C453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001879"/>
            <a:ext cx="11340000" cy="18101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6C45A-E726-B64D-EC18-D3CFC9B9231F}"/>
              </a:ext>
            </a:extLst>
          </p:cNvPr>
          <p:cNvSpPr/>
          <p:nvPr/>
        </p:nvSpPr>
        <p:spPr bwMode="white">
          <a:xfrm>
            <a:off x="1599934" y="4192422"/>
            <a:ext cx="761712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027D9-A9E3-A0D8-7548-730802C56FB3}"/>
              </a:ext>
            </a:extLst>
          </p:cNvPr>
          <p:cNvSpPr/>
          <p:nvPr/>
        </p:nvSpPr>
        <p:spPr bwMode="white">
          <a:xfrm>
            <a:off x="10112075" y="5145142"/>
            <a:ext cx="199949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83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