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7" r:id="rId4"/>
    <p:sldId id="356" r:id="rId5"/>
    <p:sldId id="355" r:id="rId6"/>
    <p:sldId id="358" r:id="rId7"/>
    <p:sldId id="353" r:id="rId8"/>
    <p:sldId id="352" r:id="rId9"/>
    <p:sldId id="351" r:id="rId10"/>
    <p:sldId id="349" r:id="rId11"/>
    <p:sldId id="348" r:id="rId12"/>
    <p:sldId id="347" r:id="rId13"/>
    <p:sldId id="345" r:id="rId14"/>
    <p:sldId id="344" r:id="rId15"/>
    <p:sldId id="342" r:id="rId16"/>
    <p:sldId id="341" r:id="rId17"/>
    <p:sldId id="359" r:id="rId18"/>
    <p:sldId id="338" r:id="rId19"/>
    <p:sldId id="360" r:id="rId20"/>
    <p:sldId id="335" r:id="rId21"/>
    <p:sldId id="361" r:id="rId22"/>
    <p:sldId id="334" r:id="rId23"/>
    <p:sldId id="330" r:id="rId24"/>
    <p:sldId id="329" r:id="rId25"/>
    <p:sldId id="328" r:id="rId26"/>
    <p:sldId id="362" r:id="rId27"/>
    <p:sldId id="36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619" y="2933762"/>
            <a:ext cx="6504762" cy="9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E0F3B-4208-1B99-7DAF-B20D57D0F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90000"/>
            <a:ext cx="109607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13E52-3E96-DD4F-A026-4928680BEC06}"/>
              </a:ext>
            </a:extLst>
          </p:cNvPr>
          <p:cNvSpPr/>
          <p:nvPr/>
        </p:nvSpPr>
        <p:spPr bwMode="white">
          <a:xfrm>
            <a:off x="9915194" y="3210075"/>
            <a:ext cx="331308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1BA7C8-D5D3-F480-EBE1-61FF88544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5609" r="24018"/>
          <a:stretch/>
        </p:blipFill>
        <p:spPr>
          <a:xfrm>
            <a:off x="9048328" y="3045010"/>
            <a:ext cx="2939574" cy="381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7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75DAA-11D6-3C84-9E83-5963F8E4E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132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2AB4C-48A0-88B6-D9F0-4CD28CC2DC97}"/>
              </a:ext>
            </a:extLst>
          </p:cNvPr>
          <p:cNvSpPr/>
          <p:nvPr/>
        </p:nvSpPr>
        <p:spPr bwMode="white">
          <a:xfrm>
            <a:off x="4698649" y="4745639"/>
            <a:ext cx="314206" cy="39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5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AEFE7-83D1-AD6D-D60D-BB0486047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135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64D83-0BB0-7D3A-027B-3C21B4F0E84C}"/>
              </a:ext>
            </a:extLst>
          </p:cNvPr>
          <p:cNvSpPr/>
          <p:nvPr/>
        </p:nvSpPr>
        <p:spPr bwMode="white">
          <a:xfrm>
            <a:off x="4499800" y="3431295"/>
            <a:ext cx="314206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23D738-180F-B9A5-B05F-BFBBBA90F4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5" r="69103"/>
          <a:stretch/>
        </p:blipFill>
        <p:spPr>
          <a:xfrm>
            <a:off x="6528048" y="3196000"/>
            <a:ext cx="3503752" cy="367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65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FE7AE-6499-3B46-4938-5DA5C23D6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124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36EB4-5C4D-C516-1A10-F1372548567B}"/>
              </a:ext>
            </a:extLst>
          </p:cNvPr>
          <p:cNvSpPr/>
          <p:nvPr/>
        </p:nvSpPr>
        <p:spPr bwMode="white">
          <a:xfrm>
            <a:off x="2133132" y="3352776"/>
            <a:ext cx="771234" cy="4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23D738-180F-B9A5-B05F-BFBBBA90F4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-667" r="32273" b="2"/>
          <a:stretch/>
        </p:blipFill>
        <p:spPr>
          <a:xfrm>
            <a:off x="5303912" y="2924944"/>
            <a:ext cx="3528392" cy="410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0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6A63E-0575-D0C8-1687-A97AFB60C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043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57C63-3C87-A7AF-17DD-35F8EA320B3C}"/>
              </a:ext>
            </a:extLst>
          </p:cNvPr>
          <p:cNvSpPr/>
          <p:nvPr/>
        </p:nvSpPr>
        <p:spPr bwMode="white">
          <a:xfrm>
            <a:off x="4641427" y="4342957"/>
            <a:ext cx="304685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93279F-28D2-6499-BAED-488AB37EF9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" r="52593"/>
          <a:stretch/>
        </p:blipFill>
        <p:spPr>
          <a:xfrm>
            <a:off x="6168008" y="3486950"/>
            <a:ext cx="4112802" cy="337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7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7F19F-5D08-E4CA-3A9A-0438309F3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409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416CE-9966-BCBA-F559-AEDC806D426F}"/>
              </a:ext>
            </a:extLst>
          </p:cNvPr>
          <p:cNvSpPr/>
          <p:nvPr/>
        </p:nvSpPr>
        <p:spPr bwMode="white">
          <a:xfrm>
            <a:off x="2114090" y="4238870"/>
            <a:ext cx="209471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93279F-28D2-6499-BAED-488AB37EF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944" r="15129"/>
          <a:stretch/>
        </p:blipFill>
        <p:spPr>
          <a:xfrm>
            <a:off x="5611540" y="3645024"/>
            <a:ext cx="2644700" cy="331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6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003BE-9C7D-E2F8-0D14-E955DF184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06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B936003-28A2-9FD6-D0BE-0EDBBE025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351891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2CF3618-8F9D-D0B3-B492-A0C42A3BB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77072"/>
            <a:ext cx="11340000" cy="2752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1055440" y="1809347"/>
            <a:ext cx="4104456" cy="68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1055440" y="2704709"/>
            <a:ext cx="4104456" cy="68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1055440" y="3606969"/>
            <a:ext cx="2736304" cy="61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3813312" y="3565733"/>
            <a:ext cx="4104456" cy="68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1055440" y="4283623"/>
            <a:ext cx="4608512" cy="73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5887108" y="4142243"/>
            <a:ext cx="4104456" cy="68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1055440" y="5293925"/>
            <a:ext cx="4831668" cy="65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5951984" y="5172831"/>
            <a:ext cx="4104456" cy="68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35E0ED-E19F-86AA-2408-2D29770F80EE}"/>
              </a:ext>
            </a:extLst>
          </p:cNvPr>
          <p:cNvSpPr/>
          <p:nvPr/>
        </p:nvSpPr>
        <p:spPr bwMode="white">
          <a:xfrm>
            <a:off x="623392" y="6189287"/>
            <a:ext cx="5904656" cy="5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84003BE-9C7D-E2F8-0D14-E955DF1846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t="42622" r="3481"/>
          <a:stretch/>
        </p:blipFill>
        <p:spPr>
          <a:xfrm>
            <a:off x="6960096" y="1452264"/>
            <a:ext cx="4435968" cy="203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2143D-A1B9-1156-9D3C-9F7A5A77F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90771"/>
            <a:ext cx="11340000" cy="30932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4613B8-A41C-1221-B173-E9048DF163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9" t="1907" r="8561"/>
          <a:stretch/>
        </p:blipFill>
        <p:spPr>
          <a:xfrm>
            <a:off x="7752184" y="2780928"/>
            <a:ext cx="3600400" cy="370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4613B8-A41C-1221-B173-E9048DF16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84" y="692695"/>
            <a:ext cx="11340000" cy="377432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437C5DE-9162-97BA-6487-BD7AEAB9C4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 b="41335"/>
          <a:stretch/>
        </p:blipFill>
        <p:spPr>
          <a:xfrm>
            <a:off x="1196684" y="4149080"/>
            <a:ext cx="4727888" cy="26370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37C5DE-9162-97BA-6487-BD7AEAB9C4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4" r="44973"/>
          <a:stretch/>
        </p:blipFill>
        <p:spPr>
          <a:xfrm>
            <a:off x="6111484" y="4811272"/>
            <a:ext cx="6240056" cy="18580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AC5EE-B79A-1D62-1AA4-2B21B28D9F7B}"/>
              </a:ext>
            </a:extLst>
          </p:cNvPr>
          <p:cNvSpPr/>
          <p:nvPr/>
        </p:nvSpPr>
        <p:spPr bwMode="white">
          <a:xfrm>
            <a:off x="667988" y="1844824"/>
            <a:ext cx="52565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5AC5EE-B79A-1D62-1AA4-2B21B28D9F7B}"/>
              </a:ext>
            </a:extLst>
          </p:cNvPr>
          <p:cNvSpPr/>
          <p:nvPr/>
        </p:nvSpPr>
        <p:spPr bwMode="white">
          <a:xfrm>
            <a:off x="767408" y="2686896"/>
            <a:ext cx="5256584" cy="7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5AC5EE-B79A-1D62-1AA4-2B21B28D9F7B}"/>
              </a:ext>
            </a:extLst>
          </p:cNvPr>
          <p:cNvSpPr/>
          <p:nvPr/>
        </p:nvSpPr>
        <p:spPr bwMode="white">
          <a:xfrm>
            <a:off x="465926" y="3577870"/>
            <a:ext cx="5630074" cy="30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5AC5EE-B79A-1D62-1AA4-2B21B28D9F7B}"/>
              </a:ext>
            </a:extLst>
          </p:cNvPr>
          <p:cNvSpPr/>
          <p:nvPr/>
        </p:nvSpPr>
        <p:spPr bwMode="white">
          <a:xfrm>
            <a:off x="6240016" y="5013176"/>
            <a:ext cx="5400600" cy="63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5AC5EE-B79A-1D62-1AA4-2B21B28D9F7B}"/>
              </a:ext>
            </a:extLst>
          </p:cNvPr>
          <p:cNvSpPr/>
          <p:nvPr/>
        </p:nvSpPr>
        <p:spPr bwMode="white">
          <a:xfrm>
            <a:off x="6240016" y="5989685"/>
            <a:ext cx="2880320" cy="64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89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48EF8-FA5F-1D10-DD9E-24198627A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78" y="764704"/>
            <a:ext cx="96894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C8E59-5B75-23EF-C879-F7F7ABE7D2B2}"/>
              </a:ext>
            </a:extLst>
          </p:cNvPr>
          <p:cNvSpPr/>
          <p:nvPr/>
        </p:nvSpPr>
        <p:spPr bwMode="white">
          <a:xfrm>
            <a:off x="9551334" y="2701713"/>
            <a:ext cx="374236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3D920-74A1-B465-74F3-54A4E0FE4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21397"/>
            <a:ext cx="11340000" cy="31556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8D284B-DD26-6BF9-FD97-A9FF4E07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186" b="24899"/>
          <a:stretch/>
        </p:blipFill>
        <p:spPr>
          <a:xfrm>
            <a:off x="1433677" y="3629863"/>
            <a:ext cx="6102483" cy="28234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416908" y="3917895"/>
            <a:ext cx="6047243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369916" y="5661248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B8D284B-DD26-6BF9-FD97-A9FF4E07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9" b="9576"/>
          <a:stretch/>
        </p:blipFill>
        <p:spPr>
          <a:xfrm>
            <a:off x="7599921" y="3212976"/>
            <a:ext cx="5021493" cy="339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2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548B3D-100C-6C80-EEE4-D0CCED68D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708920"/>
            <a:ext cx="11340000" cy="26177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B8D284B-DD26-6BF9-FD97-A9FF4E07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85" r="56346"/>
          <a:stretch/>
        </p:blipFill>
        <p:spPr>
          <a:xfrm>
            <a:off x="2063552" y="1556792"/>
            <a:ext cx="4950355" cy="1008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8D284B-DD26-6BF9-FD97-A9FF4E07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9" b="9576"/>
          <a:stretch/>
        </p:blipFill>
        <p:spPr>
          <a:xfrm>
            <a:off x="6960096" y="1700808"/>
            <a:ext cx="5021493" cy="33995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055440" y="2807880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343472" y="3758770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119148" y="4709660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0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67FAD-790F-EBA8-1388-483191955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7797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B5B804-B59D-77E4-A45F-2B5ABB761F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848" y="2105608"/>
            <a:ext cx="11340000" cy="26456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462848" y="2393640"/>
            <a:ext cx="98404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B8D284B-DD26-6BF9-FD97-A9FF4E079A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19" b="9576"/>
          <a:stretch/>
        </p:blipFill>
        <p:spPr>
          <a:xfrm>
            <a:off x="7170507" y="3169384"/>
            <a:ext cx="5021493" cy="339953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1432487" y="3279436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983432" y="4198035"/>
            <a:ext cx="4923041" cy="61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39CAC-7288-40C6-49A9-0057C5CF9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73" y="764704"/>
            <a:ext cx="11340000" cy="31580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16715" r="10825" b="26837"/>
          <a:stretch/>
        </p:blipFill>
        <p:spPr>
          <a:xfrm>
            <a:off x="4151784" y="3717032"/>
            <a:ext cx="367240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3B715-5C2E-7576-2AD7-684C841FF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28405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16715" r="10825" b="26837"/>
          <a:stretch/>
        </p:blipFill>
        <p:spPr>
          <a:xfrm>
            <a:off x="4007768" y="3533665"/>
            <a:ext cx="367240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5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692A7-3967-CB7A-929C-F3A5DDD7E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75964"/>
            <a:ext cx="11340000" cy="20329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71" r="22982"/>
          <a:stretch/>
        </p:blipFill>
        <p:spPr>
          <a:xfrm>
            <a:off x="1847528" y="2700401"/>
            <a:ext cx="8001347" cy="39919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1D87B-C3BA-E5DC-E41B-BAE6E43F5E60}"/>
              </a:ext>
            </a:extLst>
          </p:cNvPr>
          <p:cNvSpPr/>
          <p:nvPr/>
        </p:nvSpPr>
        <p:spPr bwMode="white">
          <a:xfrm>
            <a:off x="7392144" y="2348880"/>
            <a:ext cx="2960787" cy="280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16715" r="10825" b="26837"/>
          <a:stretch/>
        </p:blipFill>
        <p:spPr>
          <a:xfrm>
            <a:off x="7680176" y="1798586"/>
            <a:ext cx="3672408" cy="331236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1703512" y="2826742"/>
            <a:ext cx="5688632" cy="132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1606826" y="4500601"/>
            <a:ext cx="4275113" cy="4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1415480" y="5228776"/>
            <a:ext cx="8208912" cy="69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1606825" y="6047695"/>
            <a:ext cx="4705199" cy="633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13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4" b="69256"/>
          <a:stretch/>
        </p:blipFill>
        <p:spPr>
          <a:xfrm>
            <a:off x="1551037" y="904860"/>
            <a:ext cx="8865443" cy="1804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7824193" y="1820276"/>
            <a:ext cx="2520280" cy="132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4577B1A7-E735-289F-B702-894D1C8DFA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11"/>
          <a:stretch/>
        </p:blipFill>
        <p:spPr>
          <a:xfrm>
            <a:off x="1551037" y="2480621"/>
            <a:ext cx="9297491" cy="24228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1415480" y="2691244"/>
            <a:ext cx="4608512" cy="67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6059997" y="2403739"/>
            <a:ext cx="3528392" cy="104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911425" y="3692040"/>
            <a:ext cx="3528392" cy="96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4450230" y="3740925"/>
            <a:ext cx="3600399" cy="91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8050629" y="3692040"/>
            <a:ext cx="3157940" cy="10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16715" r="10825" b="26837"/>
          <a:stretch/>
        </p:blipFill>
        <p:spPr>
          <a:xfrm>
            <a:off x="5735960" y="4382551"/>
            <a:ext cx="2713710" cy="244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9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7A3713-1127-203A-0429-BEE6D143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28800"/>
            <a:ext cx="11340000" cy="453934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180DF1-FBC4-7833-72FD-0212478F55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16715" r="10825" b="26837"/>
          <a:stretch/>
        </p:blipFill>
        <p:spPr>
          <a:xfrm>
            <a:off x="8616280" y="1124743"/>
            <a:ext cx="3672408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4223793" y="1772816"/>
            <a:ext cx="338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431979" y="2838128"/>
            <a:ext cx="2927717" cy="87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3384307" y="2708920"/>
            <a:ext cx="3071733" cy="102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6508711" y="2780927"/>
            <a:ext cx="2395602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ADF11-AD05-7228-A0F0-49D4BA118FB6}"/>
              </a:ext>
            </a:extLst>
          </p:cNvPr>
          <p:cNvSpPr/>
          <p:nvPr/>
        </p:nvSpPr>
        <p:spPr bwMode="white">
          <a:xfrm>
            <a:off x="263352" y="4221087"/>
            <a:ext cx="9865096" cy="194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4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5BC38-F7AF-9F44-E62A-EED8D204E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928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101CF-74E9-60C3-8AF9-9DC8D46EFB07}"/>
              </a:ext>
            </a:extLst>
          </p:cNvPr>
          <p:cNvSpPr/>
          <p:nvPr/>
        </p:nvSpPr>
        <p:spPr bwMode="white">
          <a:xfrm>
            <a:off x="10168008" y="3339150"/>
            <a:ext cx="371335" cy="41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0F731-B7BF-08F2-2289-F5A23C627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037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DC40B-87C1-03F4-8B1B-4DF4C3D2B6F4}"/>
              </a:ext>
            </a:extLst>
          </p:cNvPr>
          <p:cNvSpPr/>
          <p:nvPr/>
        </p:nvSpPr>
        <p:spPr bwMode="white">
          <a:xfrm>
            <a:off x="10196572" y="3635548"/>
            <a:ext cx="342770" cy="39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26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43793-7B2F-9999-CA25-DFC0DE169D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07"/>
          <a:stretch/>
        </p:blipFill>
        <p:spPr>
          <a:xfrm>
            <a:off x="551384" y="1124744"/>
            <a:ext cx="11340000" cy="20162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4154E36-0DCF-5E45-90B9-0CF4A2F16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3719736" y="2924944"/>
            <a:ext cx="4007808" cy="347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7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43793-7B2F-9999-CA25-DFC0DE169D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3"/>
          <a:stretch/>
        </p:blipFill>
        <p:spPr>
          <a:xfrm>
            <a:off x="444632" y="908720"/>
            <a:ext cx="11340000" cy="2808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09210-EF37-0D50-8014-1B9C3FE5C11A}"/>
              </a:ext>
            </a:extLst>
          </p:cNvPr>
          <p:cNvSpPr/>
          <p:nvPr/>
        </p:nvSpPr>
        <p:spPr bwMode="white">
          <a:xfrm>
            <a:off x="10080299" y="2172273"/>
            <a:ext cx="352291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4154E36-0DCF-5E45-90B9-0CF4A2F16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3684106" y="3429000"/>
            <a:ext cx="3636030" cy="330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45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00680-2FFF-0025-B71F-6D0F0D35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972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E2CA03-9BD4-7961-8ADD-B2BAEE707E36}"/>
              </a:ext>
            </a:extLst>
          </p:cNvPr>
          <p:cNvSpPr/>
          <p:nvPr/>
        </p:nvSpPr>
        <p:spPr bwMode="white">
          <a:xfrm>
            <a:off x="10312024" y="3233433"/>
            <a:ext cx="380856" cy="40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4154E36-0DCF-5E45-90B9-0CF4A2F16A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6" t="18639" r="10684"/>
          <a:stretch/>
        </p:blipFill>
        <p:spPr>
          <a:xfrm>
            <a:off x="4186528" y="4355395"/>
            <a:ext cx="3349632" cy="25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6F442-3EDC-D47F-C8FF-E7CB8900B9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3"/>
          <a:stretch/>
        </p:blipFill>
        <p:spPr>
          <a:xfrm>
            <a:off x="623392" y="980728"/>
            <a:ext cx="11340000" cy="20162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1BA7C8-D5D3-F480-EBE1-61FF88544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" r="56403"/>
          <a:stretch/>
        </p:blipFill>
        <p:spPr>
          <a:xfrm>
            <a:off x="3719736" y="3114629"/>
            <a:ext cx="3936440" cy="361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7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B29AC-3E61-A14C-292F-16A320A1D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78" y="3356992"/>
            <a:ext cx="11340000" cy="18380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06F442-3EDC-D47F-C8FF-E7CB8900B9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5"/>
          <a:stretch/>
        </p:blipFill>
        <p:spPr>
          <a:xfrm>
            <a:off x="-3178" y="1437920"/>
            <a:ext cx="11340000" cy="1850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127BD-84F6-8464-28EB-6B460CDE2463}"/>
              </a:ext>
            </a:extLst>
          </p:cNvPr>
          <p:cNvSpPr/>
          <p:nvPr/>
        </p:nvSpPr>
        <p:spPr bwMode="white">
          <a:xfrm>
            <a:off x="9575361" y="2611456"/>
            <a:ext cx="447506" cy="4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11BA7C8-D5D3-F480-EBE1-61FF885441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1" r="56403"/>
          <a:stretch/>
        </p:blipFill>
        <p:spPr>
          <a:xfrm>
            <a:off x="8552506" y="3115824"/>
            <a:ext cx="3639494" cy="333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