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39" r:id="rId4"/>
    <p:sldId id="338" r:id="rId5"/>
    <p:sldId id="337" r:id="rId6"/>
    <p:sldId id="336" r:id="rId7"/>
    <p:sldId id="340" r:id="rId8"/>
    <p:sldId id="341" r:id="rId9"/>
    <p:sldId id="332" r:id="rId10"/>
    <p:sldId id="331" r:id="rId11"/>
    <p:sldId id="330" r:id="rId12"/>
    <p:sldId id="342" r:id="rId13"/>
    <p:sldId id="343" r:id="rId14"/>
    <p:sldId id="327" r:id="rId15"/>
    <p:sldId id="345" r:id="rId16"/>
    <p:sldId id="344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24571" y="3029000"/>
            <a:ext cx="5742857" cy="8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11DD4D-988A-D00D-4407-EDE670CB04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3"/>
          <a:stretch/>
        </p:blipFill>
        <p:spPr>
          <a:xfrm>
            <a:off x="2567608" y="1772816"/>
            <a:ext cx="6816120" cy="3605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277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21B272-A87E-5BE4-2644-EE11DB1B80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2204864"/>
            <a:ext cx="11340000" cy="27411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B8B122-7998-E01A-1680-EFBB646307BD}"/>
              </a:ext>
            </a:extLst>
          </p:cNvPr>
          <p:cNvSpPr/>
          <p:nvPr/>
        </p:nvSpPr>
        <p:spPr bwMode="white">
          <a:xfrm>
            <a:off x="10452829" y="2529603"/>
            <a:ext cx="371335" cy="382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350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377E883-7461-AD45-6BEF-C95DC7A408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268760"/>
            <a:ext cx="11340000" cy="428581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BB5F94F1-1F67-43E0-7481-11656849B969}"/>
              </a:ext>
            </a:extLst>
          </p:cNvPr>
          <p:cNvSpPr/>
          <p:nvPr/>
        </p:nvSpPr>
        <p:spPr bwMode="white">
          <a:xfrm>
            <a:off x="1487488" y="3177890"/>
            <a:ext cx="5832648" cy="68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5F94F1-1F67-43E0-7481-11656849B969}"/>
              </a:ext>
            </a:extLst>
          </p:cNvPr>
          <p:cNvSpPr/>
          <p:nvPr/>
        </p:nvSpPr>
        <p:spPr bwMode="white">
          <a:xfrm>
            <a:off x="3287688" y="4077072"/>
            <a:ext cx="6768752" cy="75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5F94F1-1F67-43E0-7481-11656849B969}"/>
              </a:ext>
            </a:extLst>
          </p:cNvPr>
          <p:cNvSpPr/>
          <p:nvPr/>
        </p:nvSpPr>
        <p:spPr bwMode="white">
          <a:xfrm>
            <a:off x="3575720" y="4941169"/>
            <a:ext cx="6264696" cy="721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194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6ED240D-B03A-4CCE-D271-F1AB83B89A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340768"/>
            <a:ext cx="11340000" cy="424230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BB5F94F1-1F67-43E0-7481-11656849B969}"/>
              </a:ext>
            </a:extLst>
          </p:cNvPr>
          <p:cNvSpPr/>
          <p:nvPr/>
        </p:nvSpPr>
        <p:spPr bwMode="white">
          <a:xfrm>
            <a:off x="892792" y="2204864"/>
            <a:ext cx="10387784" cy="971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5F94F1-1F67-43E0-7481-11656849B969}"/>
              </a:ext>
            </a:extLst>
          </p:cNvPr>
          <p:cNvSpPr/>
          <p:nvPr/>
        </p:nvSpPr>
        <p:spPr bwMode="white">
          <a:xfrm>
            <a:off x="2135560" y="3331499"/>
            <a:ext cx="7848872" cy="70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5F94F1-1F67-43E0-7481-11656849B969}"/>
              </a:ext>
            </a:extLst>
          </p:cNvPr>
          <p:cNvSpPr/>
          <p:nvPr/>
        </p:nvSpPr>
        <p:spPr bwMode="white">
          <a:xfrm>
            <a:off x="2351584" y="4128453"/>
            <a:ext cx="7848872" cy="524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5F94F1-1F67-43E0-7481-11656849B969}"/>
              </a:ext>
            </a:extLst>
          </p:cNvPr>
          <p:cNvSpPr/>
          <p:nvPr/>
        </p:nvSpPr>
        <p:spPr bwMode="white">
          <a:xfrm>
            <a:off x="2279576" y="4977636"/>
            <a:ext cx="5832648" cy="68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1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B8529F-19EE-25E3-89A6-790468EF8B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276872"/>
            <a:ext cx="11340000" cy="2719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62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DBC74D2-35DE-91BB-5B60-5D3EA83F97A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136"/>
          <a:stretch/>
        </p:blipFill>
        <p:spPr>
          <a:xfrm>
            <a:off x="2135560" y="1556792"/>
            <a:ext cx="7128792" cy="416071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20F7EA7F-47D9-D339-7A7F-32AC0DA624D2}"/>
              </a:ext>
            </a:extLst>
          </p:cNvPr>
          <p:cNvSpPr/>
          <p:nvPr/>
        </p:nvSpPr>
        <p:spPr bwMode="white">
          <a:xfrm>
            <a:off x="2105606" y="2492896"/>
            <a:ext cx="615063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F7EA7F-47D9-D339-7A7F-32AC0DA624D2}"/>
              </a:ext>
            </a:extLst>
          </p:cNvPr>
          <p:cNvSpPr/>
          <p:nvPr/>
        </p:nvSpPr>
        <p:spPr bwMode="white">
          <a:xfrm>
            <a:off x="2624639" y="3356992"/>
            <a:ext cx="6855737" cy="703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F7EA7F-47D9-D339-7A7F-32AC0DA624D2}"/>
              </a:ext>
            </a:extLst>
          </p:cNvPr>
          <p:cNvSpPr/>
          <p:nvPr/>
        </p:nvSpPr>
        <p:spPr bwMode="white">
          <a:xfrm>
            <a:off x="2516627" y="4258410"/>
            <a:ext cx="6855737" cy="703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F7EA7F-47D9-D339-7A7F-32AC0DA624D2}"/>
              </a:ext>
            </a:extLst>
          </p:cNvPr>
          <p:cNvSpPr/>
          <p:nvPr/>
        </p:nvSpPr>
        <p:spPr bwMode="white">
          <a:xfrm>
            <a:off x="2462621" y="5026094"/>
            <a:ext cx="6855737" cy="703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171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9DB1BCF-258B-4670-D167-FB2595A569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340768"/>
            <a:ext cx="11340000" cy="497654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20F7EA7F-47D9-D339-7A7F-32AC0DA624D2}"/>
              </a:ext>
            </a:extLst>
          </p:cNvPr>
          <p:cNvSpPr/>
          <p:nvPr/>
        </p:nvSpPr>
        <p:spPr bwMode="white">
          <a:xfrm>
            <a:off x="1127448" y="2348880"/>
            <a:ext cx="6855737" cy="703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F7EA7F-47D9-D339-7A7F-32AC0DA624D2}"/>
              </a:ext>
            </a:extLst>
          </p:cNvPr>
          <p:cNvSpPr/>
          <p:nvPr/>
        </p:nvSpPr>
        <p:spPr bwMode="white">
          <a:xfrm>
            <a:off x="1127448" y="3125189"/>
            <a:ext cx="6855737" cy="703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F7EA7F-47D9-D339-7A7F-32AC0DA624D2}"/>
              </a:ext>
            </a:extLst>
          </p:cNvPr>
          <p:cNvSpPr/>
          <p:nvPr/>
        </p:nvSpPr>
        <p:spPr bwMode="white">
          <a:xfrm>
            <a:off x="1127448" y="4060236"/>
            <a:ext cx="9433048" cy="520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F7EA7F-47D9-D339-7A7F-32AC0DA624D2}"/>
              </a:ext>
            </a:extLst>
          </p:cNvPr>
          <p:cNvSpPr/>
          <p:nvPr/>
        </p:nvSpPr>
        <p:spPr bwMode="white">
          <a:xfrm>
            <a:off x="1097901" y="4885996"/>
            <a:ext cx="2117779" cy="703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F7EA7F-47D9-D339-7A7F-32AC0DA624D2}"/>
              </a:ext>
            </a:extLst>
          </p:cNvPr>
          <p:cNvSpPr/>
          <p:nvPr/>
        </p:nvSpPr>
        <p:spPr bwMode="white">
          <a:xfrm>
            <a:off x="3215681" y="4885996"/>
            <a:ext cx="2232248" cy="703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0F7EA7F-47D9-D339-7A7F-32AC0DA624D2}"/>
              </a:ext>
            </a:extLst>
          </p:cNvPr>
          <p:cNvSpPr/>
          <p:nvPr/>
        </p:nvSpPr>
        <p:spPr bwMode="white">
          <a:xfrm>
            <a:off x="903936" y="5687135"/>
            <a:ext cx="6855737" cy="703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84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930DDA-11AC-D547-B06C-D1C17E54E7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433901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0F35FD-DB3F-826A-4AD0-249A4D80A092}"/>
              </a:ext>
            </a:extLst>
          </p:cNvPr>
          <p:cNvSpPr/>
          <p:nvPr/>
        </p:nvSpPr>
        <p:spPr bwMode="white">
          <a:xfrm>
            <a:off x="10215615" y="5045132"/>
            <a:ext cx="361813" cy="390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C6F38C-B270-CE2E-3036-A25F7AE87F1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406"/>
          <a:stretch/>
        </p:blipFill>
        <p:spPr>
          <a:xfrm>
            <a:off x="2351584" y="1700808"/>
            <a:ext cx="6984776" cy="3769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183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571CA1-D022-15D5-4A6C-3EA13905E0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772816"/>
            <a:ext cx="11340000" cy="36043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1E1210-B74E-24CC-2F83-0D7BC9025A50}"/>
              </a:ext>
            </a:extLst>
          </p:cNvPr>
          <p:cNvSpPr/>
          <p:nvPr/>
        </p:nvSpPr>
        <p:spPr bwMode="white">
          <a:xfrm>
            <a:off x="10268580" y="2974252"/>
            <a:ext cx="352291" cy="390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278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2DEBEF-C313-8AEC-F076-0A995EF40B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484784"/>
            <a:ext cx="11340000" cy="37533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BACC3C-6651-86D3-4AE6-C1806F713A19}"/>
              </a:ext>
            </a:extLst>
          </p:cNvPr>
          <p:cNvSpPr/>
          <p:nvPr/>
        </p:nvSpPr>
        <p:spPr bwMode="white">
          <a:xfrm>
            <a:off x="6659387" y="2751788"/>
            <a:ext cx="1323476" cy="371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84AEA7-ABCE-EAE1-F078-51DC296825C3}"/>
              </a:ext>
            </a:extLst>
          </p:cNvPr>
          <p:cNvSpPr/>
          <p:nvPr/>
        </p:nvSpPr>
        <p:spPr bwMode="white">
          <a:xfrm>
            <a:off x="7487750" y="3473760"/>
            <a:ext cx="2039994" cy="649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A96D11-860B-E6F3-A754-48B146B9C65C}"/>
              </a:ext>
            </a:extLst>
          </p:cNvPr>
          <p:cNvSpPr/>
          <p:nvPr/>
        </p:nvSpPr>
        <p:spPr bwMode="white">
          <a:xfrm>
            <a:off x="7249715" y="4580846"/>
            <a:ext cx="1047355" cy="371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297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68B4C5-C64E-7050-869D-556192C347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39778"/>
            <a:ext cx="10907952" cy="28166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0C8167-B84D-2D14-5334-549107A1502B}"/>
              </a:ext>
            </a:extLst>
          </p:cNvPr>
          <p:cNvSpPr/>
          <p:nvPr/>
        </p:nvSpPr>
        <p:spPr bwMode="white">
          <a:xfrm>
            <a:off x="10200456" y="2708920"/>
            <a:ext cx="576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B7FAE70-B386-9001-5E98-7E1EB67ABCB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475"/>
          <a:stretch/>
        </p:blipFill>
        <p:spPr>
          <a:xfrm>
            <a:off x="1631504" y="3341618"/>
            <a:ext cx="6998494" cy="339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464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74DA387-E70A-F5D5-5CAA-5B1ECEDD4A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293" y="1484784"/>
            <a:ext cx="11340000" cy="43496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A9603D-4516-BC76-957A-0B594F42F1DE}"/>
              </a:ext>
            </a:extLst>
          </p:cNvPr>
          <p:cNvSpPr/>
          <p:nvPr/>
        </p:nvSpPr>
        <p:spPr bwMode="white">
          <a:xfrm>
            <a:off x="1271464" y="3429000"/>
            <a:ext cx="806489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A9603D-4516-BC76-957A-0B594F42F1DE}"/>
              </a:ext>
            </a:extLst>
          </p:cNvPr>
          <p:cNvSpPr/>
          <p:nvPr/>
        </p:nvSpPr>
        <p:spPr bwMode="white">
          <a:xfrm>
            <a:off x="2423593" y="4365104"/>
            <a:ext cx="460851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A9603D-4516-BC76-957A-0B594F42F1DE}"/>
              </a:ext>
            </a:extLst>
          </p:cNvPr>
          <p:cNvSpPr/>
          <p:nvPr/>
        </p:nvSpPr>
        <p:spPr bwMode="white">
          <a:xfrm>
            <a:off x="2567608" y="5229200"/>
            <a:ext cx="460851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595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783A0CD-1788-5961-4565-A76080DDCDF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8"/>
          <a:stretch/>
        </p:blipFill>
        <p:spPr>
          <a:xfrm>
            <a:off x="1703512" y="1988840"/>
            <a:ext cx="8040256" cy="255549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B4A9603D-4516-BC76-957A-0B594F42F1DE}"/>
              </a:ext>
            </a:extLst>
          </p:cNvPr>
          <p:cNvSpPr/>
          <p:nvPr/>
        </p:nvSpPr>
        <p:spPr bwMode="white">
          <a:xfrm>
            <a:off x="1631504" y="3068960"/>
            <a:ext cx="712879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A9603D-4516-BC76-957A-0B594F42F1DE}"/>
              </a:ext>
            </a:extLst>
          </p:cNvPr>
          <p:cNvSpPr/>
          <p:nvPr/>
        </p:nvSpPr>
        <p:spPr bwMode="white">
          <a:xfrm>
            <a:off x="2855640" y="3933056"/>
            <a:ext cx="669674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119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80EC32-8478-30AB-583B-C3D03DE851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407913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515E18-1E1B-869F-EECE-46A38D31AC96}"/>
              </a:ext>
            </a:extLst>
          </p:cNvPr>
          <p:cNvSpPr/>
          <p:nvPr/>
        </p:nvSpPr>
        <p:spPr bwMode="white">
          <a:xfrm>
            <a:off x="10353078" y="4910540"/>
            <a:ext cx="371334" cy="381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5812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2025-06-23T08:14:17Z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