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54" r:id="rId4"/>
    <p:sldId id="355" r:id="rId5"/>
    <p:sldId id="351" r:id="rId6"/>
    <p:sldId id="350" r:id="rId7"/>
    <p:sldId id="349" r:id="rId8"/>
    <p:sldId id="356" r:id="rId9"/>
    <p:sldId id="346" r:id="rId10"/>
    <p:sldId id="344" r:id="rId11"/>
    <p:sldId id="342" r:id="rId12"/>
    <p:sldId id="341" r:id="rId13"/>
    <p:sldId id="339" r:id="rId14"/>
    <p:sldId id="337" r:id="rId15"/>
    <p:sldId id="336" r:id="rId16"/>
    <p:sldId id="357" r:id="rId17"/>
    <p:sldId id="358" r:id="rId18"/>
    <p:sldId id="332" r:id="rId19"/>
    <p:sldId id="331" r:id="rId20"/>
    <p:sldId id="329" r:id="rId21"/>
    <p:sldId id="328" r:id="rId22"/>
    <p:sldId id="327" r:id="rId23"/>
    <p:sldId id="359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4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8381" y="2333762"/>
            <a:ext cx="6695238" cy="21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3506DD11-A31A-F863-F65F-A526614209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80"/>
          <a:stretch/>
        </p:blipFill>
        <p:spPr>
          <a:xfrm>
            <a:off x="3064512" y="3523845"/>
            <a:ext cx="6103192" cy="269737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F82AED6-1503-DE0E-F645-59554B31D1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/>
        </p:blipFill>
        <p:spPr>
          <a:xfrm>
            <a:off x="2783632" y="836712"/>
            <a:ext cx="6384072" cy="23670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1BC60E-C470-55FF-49FF-30011F892A49}"/>
              </a:ext>
            </a:extLst>
          </p:cNvPr>
          <p:cNvSpPr/>
          <p:nvPr/>
        </p:nvSpPr>
        <p:spPr bwMode="white">
          <a:xfrm>
            <a:off x="2686984" y="2438804"/>
            <a:ext cx="6264696" cy="8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7A80F0-27BC-16AE-02F1-4DA638BD0AF0}"/>
              </a:ext>
            </a:extLst>
          </p:cNvPr>
          <p:cNvSpPr/>
          <p:nvPr/>
        </p:nvSpPr>
        <p:spPr bwMode="white">
          <a:xfrm>
            <a:off x="2910782" y="5273960"/>
            <a:ext cx="647294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49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5C21C-FD9E-4E1D-25BF-5FDCDF3DD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7341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F6F72-D0AF-D69D-913F-8B0CF532751E}"/>
              </a:ext>
            </a:extLst>
          </p:cNvPr>
          <p:cNvSpPr/>
          <p:nvPr/>
        </p:nvSpPr>
        <p:spPr bwMode="white">
          <a:xfrm>
            <a:off x="10276907" y="4035351"/>
            <a:ext cx="1209219" cy="4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44C8C0-B16D-8009-FFC1-C321A333FA8C}"/>
              </a:ext>
            </a:extLst>
          </p:cNvPr>
          <p:cNvSpPr/>
          <p:nvPr/>
        </p:nvSpPr>
        <p:spPr bwMode="white">
          <a:xfrm>
            <a:off x="1088746" y="5129944"/>
            <a:ext cx="203028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40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D0918-22E0-F473-CD75-C1F18AAE2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1542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59903A-C78F-106B-D87B-A0E4EF288C18}"/>
              </a:ext>
            </a:extLst>
          </p:cNvPr>
          <p:cNvSpPr/>
          <p:nvPr/>
        </p:nvSpPr>
        <p:spPr bwMode="white">
          <a:xfrm>
            <a:off x="10567907" y="3412909"/>
            <a:ext cx="342770" cy="39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E512D90-42F3-334F-FB37-0E3BFD675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4423041"/>
            <a:ext cx="11340000" cy="153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D43DC-4A05-976B-6E9F-B49A7D370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74257"/>
            <a:ext cx="11340000" cy="274231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02AABC5-45F5-5A30-D8FE-758868FABA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24" y="3713532"/>
            <a:ext cx="11340000" cy="31621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703141-324B-F630-C710-C36F0BB18E67}"/>
              </a:ext>
            </a:extLst>
          </p:cNvPr>
          <p:cNvSpPr/>
          <p:nvPr/>
        </p:nvSpPr>
        <p:spPr bwMode="white">
          <a:xfrm>
            <a:off x="10311206" y="5170771"/>
            <a:ext cx="371335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02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2104B-E2C3-1194-56CF-C4DA56C79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843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D526A1-DE93-0C12-99C9-E77B1C576B9C}"/>
              </a:ext>
            </a:extLst>
          </p:cNvPr>
          <p:cNvSpPr/>
          <p:nvPr/>
        </p:nvSpPr>
        <p:spPr bwMode="white">
          <a:xfrm>
            <a:off x="4721761" y="4481872"/>
            <a:ext cx="1925663" cy="71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31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C675E-C82D-9FDB-6FA4-5822DBFDD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58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98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51F0B06-A115-31D6-626D-DDD3B5871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340768"/>
            <a:ext cx="11340000" cy="381634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817CCAD-15A7-22C0-BE50-5843DC38B2F3}"/>
              </a:ext>
            </a:extLst>
          </p:cNvPr>
          <p:cNvSpPr/>
          <p:nvPr/>
        </p:nvSpPr>
        <p:spPr bwMode="white">
          <a:xfrm>
            <a:off x="1159798" y="3645024"/>
            <a:ext cx="9256682" cy="144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96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65CD917-4DCA-4ADA-DB7F-9FE414A13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411620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EC1296-6181-F287-314D-DAE92A9119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30" b="62263"/>
          <a:stretch/>
        </p:blipFill>
        <p:spPr>
          <a:xfrm>
            <a:off x="1415480" y="5096929"/>
            <a:ext cx="5904656" cy="151216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5EC1296-6181-F287-314D-DAE92A9119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3" t="37057" r="60213" b="28801"/>
          <a:stretch/>
        </p:blipFill>
        <p:spPr>
          <a:xfrm>
            <a:off x="7320136" y="5180987"/>
            <a:ext cx="3240360" cy="136815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5EC1296-6181-F287-314D-DAE92A9119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2" t="71199" r="74818"/>
          <a:stretch/>
        </p:blipFill>
        <p:spPr>
          <a:xfrm>
            <a:off x="9120336" y="5174091"/>
            <a:ext cx="1872208" cy="115409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2F2F52-CD02-20BB-DC45-DDE8E6CFB05C}"/>
              </a:ext>
            </a:extLst>
          </p:cNvPr>
          <p:cNvSpPr/>
          <p:nvPr/>
        </p:nvSpPr>
        <p:spPr bwMode="white">
          <a:xfrm>
            <a:off x="1098866" y="3356993"/>
            <a:ext cx="571721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2F2F52-CD02-20BB-DC45-DDE8E6CFB05C}"/>
              </a:ext>
            </a:extLst>
          </p:cNvPr>
          <p:cNvSpPr/>
          <p:nvPr/>
        </p:nvSpPr>
        <p:spPr bwMode="white">
          <a:xfrm>
            <a:off x="1396214" y="4352526"/>
            <a:ext cx="5995930" cy="68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2F2F52-CD02-20BB-DC45-DDE8E6CFB05C}"/>
              </a:ext>
            </a:extLst>
          </p:cNvPr>
          <p:cNvSpPr/>
          <p:nvPr/>
        </p:nvSpPr>
        <p:spPr bwMode="white">
          <a:xfrm>
            <a:off x="1101772" y="5180987"/>
            <a:ext cx="9602739" cy="127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C1AE9-554C-3EC6-9BEF-B1CFB71F2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279138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85B1BBB-275E-61C3-1183-F3D62C8CE1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05"/>
          <a:stretch/>
        </p:blipFill>
        <p:spPr>
          <a:xfrm>
            <a:off x="1415480" y="3573016"/>
            <a:ext cx="1134000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85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B1BBB-275E-61C3-1183-F3D62C8CE1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5" r="9414"/>
          <a:stretch/>
        </p:blipFill>
        <p:spPr>
          <a:xfrm>
            <a:off x="1127448" y="960411"/>
            <a:ext cx="10272504" cy="8393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243C915-DA7A-7250-1D46-5E430E6CF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799761"/>
            <a:ext cx="11340000" cy="503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1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C23DC-FC50-B1C1-13F2-791FEDC975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88"/>
          <a:stretch/>
        </p:blipFill>
        <p:spPr>
          <a:xfrm>
            <a:off x="623392" y="1700808"/>
            <a:ext cx="11340000" cy="28221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2637ED-11CC-B0D4-EA42-367BD8CF8DC5}"/>
              </a:ext>
            </a:extLst>
          </p:cNvPr>
          <p:cNvSpPr/>
          <p:nvPr/>
        </p:nvSpPr>
        <p:spPr bwMode="white">
          <a:xfrm>
            <a:off x="10525659" y="3941839"/>
            <a:ext cx="361812" cy="4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AAEA85A-AE28-48DB-1223-8C0D03C4D9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641366"/>
            <a:ext cx="11340000" cy="321663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93C23DC-FC50-B1C1-13F2-791FEDC975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6" b="68434"/>
          <a:stretch/>
        </p:blipFill>
        <p:spPr>
          <a:xfrm>
            <a:off x="1127448" y="482590"/>
            <a:ext cx="4680520" cy="1218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D3758-30B2-7C96-D37A-A003716F27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8"/>
          <a:stretch/>
        </p:blipFill>
        <p:spPr>
          <a:xfrm>
            <a:off x="911424" y="1484784"/>
            <a:ext cx="10428576" cy="404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26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D114D-1519-1E94-2EA0-9D5E5FCB03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41286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077208-693E-E214-96D2-8E8C93C53208}"/>
              </a:ext>
            </a:extLst>
          </p:cNvPr>
          <p:cNvSpPr/>
          <p:nvPr/>
        </p:nvSpPr>
        <p:spPr bwMode="white">
          <a:xfrm>
            <a:off x="3948753" y="4049824"/>
            <a:ext cx="2122607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59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D73D7-7D85-14C7-54FF-BB54013A1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1340000" cy="24001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74C1F6-C331-6FFF-8885-36E5E01EBE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852936"/>
            <a:ext cx="11340000" cy="41781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A6C079-562D-B2E9-CF54-631D5719D233}"/>
              </a:ext>
            </a:extLst>
          </p:cNvPr>
          <p:cNvSpPr/>
          <p:nvPr/>
        </p:nvSpPr>
        <p:spPr bwMode="white">
          <a:xfrm>
            <a:off x="894654" y="2996952"/>
            <a:ext cx="10529938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A6C079-562D-B2E9-CF54-631D5719D233}"/>
              </a:ext>
            </a:extLst>
          </p:cNvPr>
          <p:cNvSpPr/>
          <p:nvPr/>
        </p:nvSpPr>
        <p:spPr bwMode="white">
          <a:xfrm>
            <a:off x="1076602" y="5829116"/>
            <a:ext cx="8259758" cy="10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47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36DECD9-CEBC-EFAF-6AF9-AFB6DFAFA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54" y="1700808"/>
            <a:ext cx="11340000" cy="385339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1A6C079-562D-B2E9-CF54-631D5719D233}"/>
              </a:ext>
            </a:extLst>
          </p:cNvPr>
          <p:cNvSpPr/>
          <p:nvPr/>
        </p:nvSpPr>
        <p:spPr bwMode="white">
          <a:xfrm>
            <a:off x="887834" y="2708920"/>
            <a:ext cx="844852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A6C079-562D-B2E9-CF54-631D5719D233}"/>
              </a:ext>
            </a:extLst>
          </p:cNvPr>
          <p:cNvSpPr/>
          <p:nvPr/>
        </p:nvSpPr>
        <p:spPr bwMode="white">
          <a:xfrm>
            <a:off x="767408" y="3573016"/>
            <a:ext cx="10369152" cy="19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53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4A6C7-B226-9988-EBCB-A4CFA59754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8975"/>
            <a:ext cx="11340000" cy="35164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5C9424-E87B-26C2-554F-C002563C2BE8}"/>
              </a:ext>
            </a:extLst>
          </p:cNvPr>
          <p:cNvSpPr/>
          <p:nvPr/>
        </p:nvSpPr>
        <p:spPr bwMode="white">
          <a:xfrm>
            <a:off x="10381643" y="2547753"/>
            <a:ext cx="333248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524D286-2C6A-31A6-C63D-8A9746461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4215465"/>
            <a:ext cx="11340000" cy="264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64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C54C406-FF95-9325-8768-41EFAF3D3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124744"/>
            <a:ext cx="11340000" cy="514661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88109CF-4AF4-9855-7B19-884050DB6EE3}"/>
              </a:ext>
            </a:extLst>
          </p:cNvPr>
          <p:cNvSpPr/>
          <p:nvPr/>
        </p:nvSpPr>
        <p:spPr bwMode="white">
          <a:xfrm>
            <a:off x="3863752" y="3374004"/>
            <a:ext cx="1080120" cy="106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83FE93-B103-51AD-2593-963594A62008}"/>
              </a:ext>
            </a:extLst>
          </p:cNvPr>
          <p:cNvSpPr/>
          <p:nvPr/>
        </p:nvSpPr>
        <p:spPr bwMode="white">
          <a:xfrm>
            <a:off x="9120336" y="3374005"/>
            <a:ext cx="1440160" cy="106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DD581D-778C-6B3D-D6CB-EFA4E68D8383}"/>
              </a:ext>
            </a:extLst>
          </p:cNvPr>
          <p:cNvSpPr/>
          <p:nvPr/>
        </p:nvSpPr>
        <p:spPr bwMode="white">
          <a:xfrm>
            <a:off x="3431704" y="5070482"/>
            <a:ext cx="1728191" cy="95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105DA6-61C8-A3F1-4FA1-57372A861DB0}"/>
              </a:ext>
            </a:extLst>
          </p:cNvPr>
          <p:cNvSpPr/>
          <p:nvPr/>
        </p:nvSpPr>
        <p:spPr bwMode="white">
          <a:xfrm>
            <a:off x="9480377" y="4946582"/>
            <a:ext cx="936104" cy="107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24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3A68D-0830-4DE2-27EB-153A03F4AF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91"/>
          <a:stretch/>
        </p:blipFill>
        <p:spPr>
          <a:xfrm>
            <a:off x="2063552" y="1556792"/>
            <a:ext cx="7632848" cy="3974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A9DB72-66D5-A645-F2F1-C3D7E64F9336}"/>
              </a:ext>
            </a:extLst>
          </p:cNvPr>
          <p:cNvSpPr/>
          <p:nvPr/>
        </p:nvSpPr>
        <p:spPr bwMode="white">
          <a:xfrm>
            <a:off x="5738816" y="2671925"/>
            <a:ext cx="742670" cy="4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20D8BA-4FB5-489A-E939-4FF41704D365}"/>
              </a:ext>
            </a:extLst>
          </p:cNvPr>
          <p:cNvSpPr/>
          <p:nvPr/>
        </p:nvSpPr>
        <p:spPr bwMode="white">
          <a:xfrm>
            <a:off x="4253476" y="4235019"/>
            <a:ext cx="1666246" cy="51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53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3F21C-1ACA-716F-92E2-602971E2C2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51"/>
          <a:stretch/>
        </p:blipFill>
        <p:spPr>
          <a:xfrm>
            <a:off x="2207568" y="1772816"/>
            <a:ext cx="7920880" cy="31130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70EE1A-B56A-B388-DBDB-D4A7F2D03E2D}"/>
              </a:ext>
            </a:extLst>
          </p:cNvPr>
          <p:cNvSpPr/>
          <p:nvPr/>
        </p:nvSpPr>
        <p:spPr bwMode="white">
          <a:xfrm>
            <a:off x="5701925" y="2681672"/>
            <a:ext cx="14495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46D9CF-0D93-FBD1-DA6F-7ED6765DF171}"/>
              </a:ext>
            </a:extLst>
          </p:cNvPr>
          <p:cNvSpPr/>
          <p:nvPr/>
        </p:nvSpPr>
        <p:spPr bwMode="white">
          <a:xfrm>
            <a:off x="5530540" y="4246065"/>
            <a:ext cx="1764956" cy="63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17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B7EC0-E4FB-67F4-D4B1-304217A76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6800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01A19B-382A-52BE-FF19-DF48B9AC9532}"/>
              </a:ext>
            </a:extLst>
          </p:cNvPr>
          <p:cNvSpPr/>
          <p:nvPr/>
        </p:nvSpPr>
        <p:spPr bwMode="white">
          <a:xfrm>
            <a:off x="4502769" y="3185728"/>
            <a:ext cx="1568591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4B90FD3-4AFD-33CB-A791-6D3F1D0CE0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4786536"/>
            <a:ext cx="11340000" cy="159640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968DA5-27F6-7EF6-FC42-74E7DBA54890}"/>
              </a:ext>
            </a:extLst>
          </p:cNvPr>
          <p:cNvSpPr/>
          <p:nvPr/>
        </p:nvSpPr>
        <p:spPr bwMode="white">
          <a:xfrm>
            <a:off x="4919232" y="4786536"/>
            <a:ext cx="1152127" cy="126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95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9168141-E2A4-978C-8507-EE77AA757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0841327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3AA87F3-E8E5-2A0E-E708-3DD107AEC700}"/>
              </a:ext>
            </a:extLst>
          </p:cNvPr>
          <p:cNvSpPr/>
          <p:nvPr/>
        </p:nvSpPr>
        <p:spPr bwMode="white">
          <a:xfrm>
            <a:off x="5951984" y="2996952"/>
            <a:ext cx="2880319" cy="113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9064F-BF7D-7442-1B12-8979AA1207B0}"/>
              </a:ext>
            </a:extLst>
          </p:cNvPr>
          <p:cNvSpPr/>
          <p:nvPr/>
        </p:nvSpPr>
        <p:spPr bwMode="white">
          <a:xfrm>
            <a:off x="5103845" y="4973216"/>
            <a:ext cx="2144283" cy="126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68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DEFB8-2ECE-F39D-A734-34CFAA6FB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8" y="1274324"/>
            <a:ext cx="11340000" cy="445893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610AD0-D184-FAA9-11AA-3B3C1A7A7DA4}"/>
              </a:ext>
            </a:extLst>
          </p:cNvPr>
          <p:cNvSpPr/>
          <p:nvPr/>
        </p:nvSpPr>
        <p:spPr bwMode="white">
          <a:xfrm>
            <a:off x="792047" y="4919484"/>
            <a:ext cx="5400600" cy="81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A4711A7-ECE4-7E4C-F0A5-7B3B8C3E29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/>
          <a:stretch/>
        </p:blipFill>
        <p:spPr>
          <a:xfrm>
            <a:off x="6624694" y="3366169"/>
            <a:ext cx="5184576" cy="236708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610AD0-D184-FAA9-11AA-3B3C1A7A7DA4}"/>
              </a:ext>
            </a:extLst>
          </p:cNvPr>
          <p:cNvSpPr/>
          <p:nvPr/>
        </p:nvSpPr>
        <p:spPr bwMode="white">
          <a:xfrm>
            <a:off x="6600056" y="4919484"/>
            <a:ext cx="5400600" cy="81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88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