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270" y="2981325"/>
            <a:ext cx="66008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266190"/>
            <a:ext cx="104679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3357245"/>
            <a:ext cx="248602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52683" y="2694034"/>
            <a:ext cx="8296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437005"/>
            <a:ext cx="105060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435" y="2781300"/>
            <a:ext cx="2886075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06137" y="2093671"/>
            <a:ext cx="70957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42060"/>
            <a:ext cx="10487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3645" y="3345815"/>
            <a:ext cx="4415155" cy="33896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83228" y="2573962"/>
            <a:ext cx="33049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264920"/>
            <a:ext cx="105441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2853055"/>
            <a:ext cx="24003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74573" y="1964361"/>
            <a:ext cx="108826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12875"/>
            <a:ext cx="1038225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50" y="2870835"/>
            <a:ext cx="293370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2719" y="2084434"/>
            <a:ext cx="95895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447800"/>
            <a:ext cx="104679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64392" y="210290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9847" y="3432943"/>
            <a:ext cx="169786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6464" y="4790688"/>
            <a:ext cx="222433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490345"/>
            <a:ext cx="1050607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870" y="1247775"/>
            <a:ext cx="99536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5409" y="1317816"/>
            <a:ext cx="5152263" cy="1111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503" y="1154545"/>
            <a:ext cx="4743980" cy="28228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9226" y="2472361"/>
            <a:ext cx="513379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335" y="3211269"/>
            <a:ext cx="5300047" cy="2496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257300"/>
            <a:ext cx="105251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7845" y="2610905"/>
            <a:ext cx="7230445" cy="3411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800225"/>
            <a:ext cx="1044892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545" y="1468755"/>
            <a:ext cx="61341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595" y="2253615"/>
            <a:ext cx="1040130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924944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152650"/>
            <a:ext cx="100393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5264" y="2204505"/>
            <a:ext cx="7867754" cy="1065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210" y="3506833"/>
            <a:ext cx="7867754" cy="1065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809875"/>
            <a:ext cx="1059180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157605"/>
            <a:ext cx="98107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2354" y="1142325"/>
            <a:ext cx="5798810" cy="4066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119" y="5363343"/>
            <a:ext cx="558637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619375"/>
            <a:ext cx="1055370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318895"/>
            <a:ext cx="87439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2645" y="1253161"/>
            <a:ext cx="9262445" cy="4362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171575"/>
            <a:ext cx="10191750" cy="56457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4173" y="2426179"/>
            <a:ext cx="5484772" cy="4362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138045"/>
            <a:ext cx="104584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995045"/>
            <a:ext cx="98488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8536" y="920651"/>
            <a:ext cx="6879464" cy="2404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8537" y="3423707"/>
            <a:ext cx="5946590" cy="1785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8536" y="5437234"/>
            <a:ext cx="977968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152650"/>
            <a:ext cx="103822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20" y="1323975"/>
            <a:ext cx="99155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1592" y="1243925"/>
            <a:ext cx="6352990" cy="2395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9301" y="3867051"/>
            <a:ext cx="9594954" cy="2062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438400"/>
            <a:ext cx="104203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2537" y="2527780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790700"/>
            <a:ext cx="104870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870" y="1250950"/>
            <a:ext cx="9953625" cy="363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5013325"/>
            <a:ext cx="4419600" cy="168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1339271"/>
            <a:ext cx="6519245" cy="2875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0064" y="4479636"/>
            <a:ext cx="5318518" cy="2179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0885" y="1302327"/>
            <a:ext cx="2921605" cy="2030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614170"/>
            <a:ext cx="70104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9336" y="1594908"/>
            <a:ext cx="7950881" cy="3937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68730"/>
            <a:ext cx="104013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638300"/>
            <a:ext cx="98107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100" y="3345631"/>
            <a:ext cx="2776682" cy="1795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895" y="1318895"/>
            <a:ext cx="95535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7082" y="1280870"/>
            <a:ext cx="9881282" cy="4417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245" y="2447925"/>
            <a:ext cx="547687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7482" y="2500071"/>
            <a:ext cx="6389936" cy="2108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51585"/>
            <a:ext cx="104394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080" y="3405505"/>
            <a:ext cx="297180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1010" y="197359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35710"/>
            <a:ext cx="104013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275" y="4601845"/>
            <a:ext cx="2257425" cy="1986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5592" y="1188507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1010" y="329439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76145"/>
            <a:ext cx="104203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0247" y="230610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870710"/>
            <a:ext cx="1048702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835" y="2581910"/>
            <a:ext cx="1003935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6355" y="264785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44600"/>
            <a:ext cx="104870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9483" y="5095489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370" y="1924050"/>
            <a:ext cx="2714625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2025-07-07T08:08:15Z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