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41" r:id="rId3"/>
    <p:sldId id="339" r:id="rId4"/>
    <p:sldId id="338" r:id="rId5"/>
    <p:sldId id="337" r:id="rId6"/>
    <p:sldId id="342" r:id="rId7"/>
    <p:sldId id="33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57" y="2886143"/>
            <a:ext cx="10514286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49725-663C-A337-6CF0-985F8CA43E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1023573" y="1052736"/>
            <a:ext cx="11148616" cy="28749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CAD362-4BB1-3911-4DBD-1FEBC59B64FF}"/>
              </a:ext>
            </a:extLst>
          </p:cNvPr>
          <p:cNvSpPr/>
          <p:nvPr/>
        </p:nvSpPr>
        <p:spPr bwMode="white">
          <a:xfrm>
            <a:off x="6126093" y="3154013"/>
            <a:ext cx="980705" cy="42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0E2620-B9CD-D342-99A0-D09472470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r="52593"/>
          <a:stretch/>
        </p:blipFill>
        <p:spPr>
          <a:xfrm>
            <a:off x="6616445" y="2924944"/>
            <a:ext cx="4896544" cy="339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5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BA5DD-2DE9-2E16-E435-928F2AFD88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 t="1608"/>
          <a:stretch/>
        </p:blipFill>
        <p:spPr>
          <a:xfrm>
            <a:off x="983432" y="980728"/>
            <a:ext cx="11076608" cy="273966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C0E2620-B9CD-D342-99A0-D09472470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-803" r="4334" b="-3238"/>
          <a:stretch/>
        </p:blipFill>
        <p:spPr>
          <a:xfrm>
            <a:off x="3647728" y="3429000"/>
            <a:ext cx="482453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9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9D4F5-16C3-E09D-002A-E2BF22B8E0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839416" y="1052736"/>
            <a:ext cx="11076608" cy="40674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A6FE1E-DF00-2B25-7584-6E92A825B226}"/>
              </a:ext>
            </a:extLst>
          </p:cNvPr>
          <p:cNvSpPr/>
          <p:nvPr/>
        </p:nvSpPr>
        <p:spPr bwMode="white">
          <a:xfrm>
            <a:off x="8954865" y="3996191"/>
            <a:ext cx="695062" cy="41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0E2620-B9CD-D342-99A0-D09472470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-803" r="4334" b="-3238"/>
          <a:stretch/>
        </p:blipFill>
        <p:spPr>
          <a:xfrm>
            <a:off x="8184232" y="3996191"/>
            <a:ext cx="4104456" cy="3001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6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17F2F-89FF-C983-9043-1A05FE5B3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 b="51168"/>
          <a:stretch/>
        </p:blipFill>
        <p:spPr>
          <a:xfrm>
            <a:off x="839416" y="1040152"/>
            <a:ext cx="10585176" cy="27488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27AA635-36F9-E7AE-A2F9-CE7437DF5C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2" r="57673"/>
          <a:stretch/>
        </p:blipFill>
        <p:spPr>
          <a:xfrm>
            <a:off x="3287688" y="3787389"/>
            <a:ext cx="4799896" cy="307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17F2F-89FF-C983-9043-1A05FE5B3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32" r="6656"/>
          <a:stretch/>
        </p:blipFill>
        <p:spPr>
          <a:xfrm>
            <a:off x="911424" y="1052736"/>
            <a:ext cx="10585176" cy="28803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17CB5A-B8CD-798A-5505-007FE773D5C6}"/>
              </a:ext>
            </a:extLst>
          </p:cNvPr>
          <p:cNvSpPr/>
          <p:nvPr/>
        </p:nvSpPr>
        <p:spPr bwMode="white">
          <a:xfrm>
            <a:off x="10318577" y="2342400"/>
            <a:ext cx="333248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27AA635-36F9-E7AE-A2F9-CE7437DF5C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2" r="57673"/>
          <a:stretch/>
        </p:blipFill>
        <p:spPr>
          <a:xfrm>
            <a:off x="3287688" y="3787389"/>
            <a:ext cx="4799896" cy="307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6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BCBED-448C-37BA-697D-CBB40F32AF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839416" y="1052736"/>
            <a:ext cx="10488528" cy="28662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3F3B50-2E23-7043-AFCB-C3742D163C88}"/>
              </a:ext>
            </a:extLst>
          </p:cNvPr>
          <p:cNvSpPr/>
          <p:nvPr/>
        </p:nvSpPr>
        <p:spPr bwMode="white">
          <a:xfrm>
            <a:off x="5400171" y="3195299"/>
            <a:ext cx="990226" cy="42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27AA635-36F9-E7AE-A2F9-CE7437DF5C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-723" r="8144" b="1379"/>
          <a:stretch/>
        </p:blipFill>
        <p:spPr>
          <a:xfrm>
            <a:off x="6023992" y="2924944"/>
            <a:ext cx="468052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