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55" r:id="rId4"/>
    <p:sldId id="354" r:id="rId5"/>
    <p:sldId id="353" r:id="rId6"/>
    <p:sldId id="351" r:id="rId7"/>
    <p:sldId id="356" r:id="rId8"/>
    <p:sldId id="348" r:id="rId9"/>
    <p:sldId id="346" r:id="rId10"/>
    <p:sldId id="345" r:id="rId11"/>
    <p:sldId id="344" r:id="rId12"/>
    <p:sldId id="341" r:id="rId13"/>
    <p:sldId id="340" r:id="rId14"/>
    <p:sldId id="339" r:id="rId15"/>
    <p:sldId id="337" r:id="rId16"/>
    <p:sldId id="336" r:id="rId17"/>
    <p:sldId id="335" r:id="rId18"/>
    <p:sldId id="334" r:id="rId19"/>
    <p:sldId id="333" r:id="rId20"/>
    <p:sldId id="332" r:id="rId21"/>
    <p:sldId id="329" r:id="rId22"/>
    <p:sldId id="328" r:id="rId23"/>
    <p:sldId id="327" r:id="rId24"/>
    <p:sldId id="357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29333" y="2981381"/>
            <a:ext cx="7133333" cy="895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227CC3-4C8A-A841-0AE2-DBC0B0740B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340000" cy="364946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3C359F1-B808-4BA9-A3C9-2694FCC8AC5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345" b="83915"/>
          <a:stretch/>
        </p:blipFill>
        <p:spPr>
          <a:xfrm>
            <a:off x="1271464" y="4437112"/>
            <a:ext cx="3816424" cy="936104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73C359F1-B808-4BA9-A3C9-2694FCC8AC5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23" r="87300" b="71541"/>
          <a:stretch/>
        </p:blipFill>
        <p:spPr>
          <a:xfrm>
            <a:off x="5087888" y="4596036"/>
            <a:ext cx="1440160" cy="648072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73C359F1-B808-4BA9-A3C9-2694FCC8AC5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96" r="73330" b="41845"/>
          <a:stretch/>
        </p:blipFill>
        <p:spPr>
          <a:xfrm>
            <a:off x="2074775" y="5182141"/>
            <a:ext cx="3024336" cy="165618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8048" y="3525959"/>
            <a:ext cx="4471390" cy="3312366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257F477-62D8-E94F-7ABF-9A6518A071C5}"/>
              </a:ext>
            </a:extLst>
          </p:cNvPr>
          <p:cNvSpPr/>
          <p:nvPr/>
        </p:nvSpPr>
        <p:spPr bwMode="white">
          <a:xfrm>
            <a:off x="1127448" y="4564191"/>
            <a:ext cx="5256584" cy="679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257F477-62D8-E94F-7ABF-9A6518A071C5}"/>
              </a:ext>
            </a:extLst>
          </p:cNvPr>
          <p:cNvSpPr/>
          <p:nvPr/>
        </p:nvSpPr>
        <p:spPr bwMode="white">
          <a:xfrm>
            <a:off x="1991544" y="5371187"/>
            <a:ext cx="3240360" cy="55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257F477-62D8-E94F-7ABF-9A6518A071C5}"/>
              </a:ext>
            </a:extLst>
          </p:cNvPr>
          <p:cNvSpPr/>
          <p:nvPr/>
        </p:nvSpPr>
        <p:spPr bwMode="white">
          <a:xfrm>
            <a:off x="1912840" y="6204783"/>
            <a:ext cx="2815007" cy="53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951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156302-5FDD-60F0-D2FD-5A6CB4E1D3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1340000" cy="356244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3C359F1-B808-4BA9-A3C9-2694FCC8AC5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449" r="66346" b="27556"/>
          <a:stretch/>
        </p:blipFill>
        <p:spPr>
          <a:xfrm>
            <a:off x="911424" y="4298400"/>
            <a:ext cx="3816424" cy="93080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73C359F1-B808-4BA9-A3C9-2694FCC8AC5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73772" r="65928" b="12617"/>
          <a:stretch/>
        </p:blipFill>
        <p:spPr>
          <a:xfrm>
            <a:off x="1847528" y="5144965"/>
            <a:ext cx="3863792" cy="792088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73C359F1-B808-4BA9-A3C9-2694FCC8AC5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620" r="90692"/>
          <a:stretch/>
        </p:blipFill>
        <p:spPr>
          <a:xfrm>
            <a:off x="5519936" y="5151933"/>
            <a:ext cx="1055480" cy="662240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55453427-3338-A55A-6E39-06822F43D2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5765951"/>
            <a:ext cx="11340000" cy="1087769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73C359F1-B808-4BA9-A3C9-2694FCC8AC5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37" b="15092"/>
          <a:stretch/>
        </p:blipFill>
        <p:spPr>
          <a:xfrm>
            <a:off x="7643216" y="3512963"/>
            <a:ext cx="4955928" cy="324431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257F477-62D8-E94F-7ABF-9A6518A071C5}"/>
              </a:ext>
            </a:extLst>
          </p:cNvPr>
          <p:cNvSpPr/>
          <p:nvPr/>
        </p:nvSpPr>
        <p:spPr bwMode="white">
          <a:xfrm>
            <a:off x="623392" y="4586155"/>
            <a:ext cx="4176464" cy="565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257F477-62D8-E94F-7ABF-9A6518A071C5}"/>
              </a:ext>
            </a:extLst>
          </p:cNvPr>
          <p:cNvSpPr/>
          <p:nvPr/>
        </p:nvSpPr>
        <p:spPr bwMode="white">
          <a:xfrm>
            <a:off x="1755864" y="5314372"/>
            <a:ext cx="4484151" cy="528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71208" y="3512963"/>
            <a:ext cx="4471390" cy="3312366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257F477-62D8-E94F-7ABF-9A6518A071C5}"/>
              </a:ext>
            </a:extLst>
          </p:cNvPr>
          <p:cNvSpPr/>
          <p:nvPr/>
        </p:nvSpPr>
        <p:spPr bwMode="white">
          <a:xfrm>
            <a:off x="767408" y="6038279"/>
            <a:ext cx="7200800" cy="718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097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D05676-B2D0-0A76-348F-48E02458D4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470460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57F477-62D8-E94F-7ABF-9A6518A071C5}"/>
              </a:ext>
            </a:extLst>
          </p:cNvPr>
          <p:cNvSpPr/>
          <p:nvPr/>
        </p:nvSpPr>
        <p:spPr bwMode="white">
          <a:xfrm>
            <a:off x="4295800" y="5229200"/>
            <a:ext cx="1949387" cy="587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000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8C5A6C-CE29-9491-7A39-F490E742419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94" b="38515"/>
          <a:stretch/>
        </p:blipFill>
        <p:spPr>
          <a:xfrm>
            <a:off x="623392" y="1628800"/>
            <a:ext cx="11340000" cy="1728192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91F75AD-9AB2-79B4-E878-24DA7886EB6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73"/>
          <a:stretch/>
        </p:blipFill>
        <p:spPr>
          <a:xfrm>
            <a:off x="4439816" y="3501008"/>
            <a:ext cx="2879434" cy="3453540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578C5A6C-CE29-9491-7A39-F490E742419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72673"/>
          <a:stretch/>
        </p:blipFill>
        <p:spPr>
          <a:xfrm>
            <a:off x="1199456" y="404664"/>
            <a:ext cx="10619920" cy="134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083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8C5ABE-E5A7-217A-A24E-5DD86E72C7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712" y="2576333"/>
            <a:ext cx="11340000" cy="34477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4D9356-A50B-572C-557A-2948C6C013BB}"/>
              </a:ext>
            </a:extLst>
          </p:cNvPr>
          <p:cNvSpPr/>
          <p:nvPr/>
        </p:nvSpPr>
        <p:spPr bwMode="white">
          <a:xfrm>
            <a:off x="10105316" y="3595431"/>
            <a:ext cx="371334" cy="380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78C5A6C-CE29-9491-7A39-F490E742419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216" b="1"/>
          <a:stretch/>
        </p:blipFill>
        <p:spPr>
          <a:xfrm>
            <a:off x="300616" y="692696"/>
            <a:ext cx="11340000" cy="1885868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191F75AD-9AB2-79B4-E878-24DA7886EB6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73"/>
          <a:stretch/>
        </p:blipFill>
        <p:spPr>
          <a:xfrm>
            <a:off x="7990282" y="3855555"/>
            <a:ext cx="2570214" cy="3082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306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6E81AC-ECD3-69B9-A96A-21B58E3561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286597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91F75AD-9AB2-79B4-E878-24DA7886EB6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42" t="22554" r="29098" b="606"/>
          <a:stretch/>
        </p:blipFill>
        <p:spPr>
          <a:xfrm>
            <a:off x="4367808" y="3573016"/>
            <a:ext cx="2592288" cy="309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405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79834D-E340-DE04-8C71-8D806376D5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96752"/>
            <a:ext cx="11340000" cy="35285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FCA2CB-61D1-B315-96A3-A548DCDBF4F3}"/>
              </a:ext>
            </a:extLst>
          </p:cNvPr>
          <p:cNvSpPr/>
          <p:nvPr/>
        </p:nvSpPr>
        <p:spPr bwMode="white">
          <a:xfrm>
            <a:off x="9924036" y="2341162"/>
            <a:ext cx="371334" cy="38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91F75AD-9AB2-79B4-E878-24DA7886EB6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42" t="22554" r="29098" b="606"/>
          <a:stretch/>
        </p:blipFill>
        <p:spPr>
          <a:xfrm>
            <a:off x="8040216" y="3284984"/>
            <a:ext cx="2592288" cy="309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349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9FBDF2-3364-A801-E3C5-79D40B5C5E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46329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A60550-153B-5D6A-88C9-505BE98955F0}"/>
              </a:ext>
            </a:extLst>
          </p:cNvPr>
          <p:cNvSpPr/>
          <p:nvPr/>
        </p:nvSpPr>
        <p:spPr bwMode="white">
          <a:xfrm>
            <a:off x="9087926" y="5268305"/>
            <a:ext cx="1275870" cy="409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073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E05BED-12DB-7EA2-80A6-EA7AB73925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258584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63752" y="2564904"/>
            <a:ext cx="4332496" cy="4203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628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528DA8-9B1F-AFA0-9A85-CB2D6CDE9B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8720"/>
            <a:ext cx="11340000" cy="266665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3306DE0-FCE2-8E24-46F6-A2413EF96E4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824" y="2526370"/>
            <a:ext cx="8053966" cy="44000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t="1697"/>
          <a:stretch/>
        </p:blipFill>
        <p:spPr>
          <a:xfrm>
            <a:off x="4465943" y="2636912"/>
            <a:ext cx="4374978" cy="4172652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54ABFEEF-D88D-AFB4-F913-ABEF9307AFA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748" b="64284"/>
          <a:stretch/>
        </p:blipFill>
        <p:spPr>
          <a:xfrm>
            <a:off x="1127448" y="3575370"/>
            <a:ext cx="3770750" cy="89552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880CCB-794F-F0A7-64A2-7718D183DDD7}"/>
              </a:ext>
            </a:extLst>
          </p:cNvPr>
          <p:cNvSpPr/>
          <p:nvPr/>
        </p:nvSpPr>
        <p:spPr bwMode="white">
          <a:xfrm>
            <a:off x="983432" y="3717032"/>
            <a:ext cx="3672408" cy="753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64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6E591B-73B3-9155-DE0F-015DA7B9D10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63"/>
          <a:stretch/>
        </p:blipFill>
        <p:spPr>
          <a:xfrm>
            <a:off x="588648" y="1556792"/>
            <a:ext cx="11340000" cy="371370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C7F1F3-ADAC-5C54-F971-A093908ED5C4}"/>
              </a:ext>
            </a:extLst>
          </p:cNvPr>
          <p:cNvSpPr/>
          <p:nvPr/>
        </p:nvSpPr>
        <p:spPr bwMode="white">
          <a:xfrm>
            <a:off x="10367136" y="4679091"/>
            <a:ext cx="361813" cy="391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706E591B-73B3-9155-DE0F-015DA7B9D10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63" b="70051"/>
          <a:stretch/>
        </p:blipFill>
        <p:spPr>
          <a:xfrm>
            <a:off x="1164712" y="548680"/>
            <a:ext cx="4417128" cy="1314456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B82DB526-2CB3-92BE-3E02-E17D281C6F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712" y="5070180"/>
            <a:ext cx="11340000" cy="18531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3B94FA-3DB9-ECD5-1452-83A7615E10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8720"/>
            <a:ext cx="11340000" cy="274745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3306DE0-FCE2-8E24-46F6-A2413EF96E4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949"/>
          <a:stretch/>
        </p:blipFill>
        <p:spPr>
          <a:xfrm>
            <a:off x="7896200" y="2420888"/>
            <a:ext cx="3974546" cy="433832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54ABFEEF-D88D-AFB4-F913-ABEF9307AFA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335" r="40311" b="31074"/>
          <a:stretch/>
        </p:blipFill>
        <p:spPr>
          <a:xfrm>
            <a:off x="1055440" y="3501009"/>
            <a:ext cx="6768752" cy="792088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54ABFEEF-D88D-AFB4-F913-ABEF9307AFA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89" t="37335" r="10466" b="25330"/>
          <a:stretch/>
        </p:blipFill>
        <p:spPr>
          <a:xfrm>
            <a:off x="1775520" y="4324640"/>
            <a:ext cx="3384376" cy="936104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54ABFEEF-D88D-AFB4-F913-ABEF9307AFA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68926" r="79046" b="-517"/>
          <a:stretch/>
        </p:blipFill>
        <p:spPr>
          <a:xfrm>
            <a:off x="5015880" y="4293097"/>
            <a:ext cx="2376264" cy="792087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54ABFEEF-D88D-AFB4-F913-ABEF9307AFA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55" t="68926" r="44756"/>
          <a:stretch/>
        </p:blipFill>
        <p:spPr>
          <a:xfrm>
            <a:off x="1785839" y="4960521"/>
            <a:ext cx="3888432" cy="779117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E880CCB-794F-F0A7-64A2-7718D183DDD7}"/>
              </a:ext>
            </a:extLst>
          </p:cNvPr>
          <p:cNvSpPr/>
          <p:nvPr/>
        </p:nvSpPr>
        <p:spPr bwMode="white">
          <a:xfrm>
            <a:off x="591056" y="3632748"/>
            <a:ext cx="7293311" cy="2012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190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2ED029-7695-D11C-8D13-633CAE8AF9A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52"/>
          <a:stretch/>
        </p:blipFill>
        <p:spPr>
          <a:xfrm>
            <a:off x="623392" y="1412776"/>
            <a:ext cx="11195984" cy="340964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96" y="3789040"/>
            <a:ext cx="2992138" cy="3080968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E22ED029-7695-D11C-8D13-633CAE8AF9A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011" b="68097"/>
          <a:stretch/>
        </p:blipFill>
        <p:spPr>
          <a:xfrm>
            <a:off x="1199456" y="476672"/>
            <a:ext cx="4176464" cy="1241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785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E27850-CCF4-2E39-32E1-3F5891464A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620688"/>
            <a:ext cx="11340000" cy="1822014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0C88E8CB-DA01-24EA-C61A-652F15632D7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3" r="46085" b="1"/>
          <a:stretch/>
        </p:blipFill>
        <p:spPr>
          <a:xfrm>
            <a:off x="6240016" y="2996952"/>
            <a:ext cx="3561172" cy="3756822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9E5AE217-EEB9-8470-0B88-1AAD9A49DA3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36" b="67719"/>
          <a:stretch/>
        </p:blipFill>
        <p:spPr>
          <a:xfrm>
            <a:off x="1151653" y="2222959"/>
            <a:ext cx="10133884" cy="174692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01E7DFD-F8C0-A733-A2F6-FE19DFF228A2}"/>
              </a:ext>
            </a:extLst>
          </p:cNvPr>
          <p:cNvSpPr/>
          <p:nvPr/>
        </p:nvSpPr>
        <p:spPr bwMode="white">
          <a:xfrm>
            <a:off x="1120213" y="2442702"/>
            <a:ext cx="8072131" cy="554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3063436"/>
            <a:ext cx="3566336" cy="3672212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01E7DFD-F8C0-A733-A2F6-FE19DFF228A2}"/>
              </a:ext>
            </a:extLst>
          </p:cNvPr>
          <p:cNvSpPr/>
          <p:nvPr/>
        </p:nvSpPr>
        <p:spPr bwMode="white">
          <a:xfrm>
            <a:off x="9192344" y="2424576"/>
            <a:ext cx="2124633" cy="554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01E7DFD-F8C0-A733-A2F6-FE19DFF228A2}"/>
              </a:ext>
            </a:extLst>
          </p:cNvPr>
          <p:cNvSpPr/>
          <p:nvPr/>
        </p:nvSpPr>
        <p:spPr bwMode="white">
          <a:xfrm>
            <a:off x="878024" y="3245092"/>
            <a:ext cx="3877644" cy="554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675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D167D6-7521-791B-70B9-696749A2E3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80728"/>
            <a:ext cx="11340000" cy="2719424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0C88E8CB-DA01-24EA-C61A-652F15632D7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3" r="46085" b="1"/>
          <a:stretch/>
        </p:blipFill>
        <p:spPr>
          <a:xfrm>
            <a:off x="5879976" y="2780928"/>
            <a:ext cx="3561172" cy="3756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137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9E5AE217-EEB9-8470-0B88-1AAD9A49DA3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611" r="10001"/>
          <a:stretch/>
        </p:blipFill>
        <p:spPr>
          <a:xfrm>
            <a:off x="1199456" y="764704"/>
            <a:ext cx="10205892" cy="359271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1E7DFD-F8C0-A733-A2F6-FE19DFF228A2}"/>
              </a:ext>
            </a:extLst>
          </p:cNvPr>
          <p:cNvSpPr/>
          <p:nvPr/>
        </p:nvSpPr>
        <p:spPr bwMode="white">
          <a:xfrm>
            <a:off x="1055441" y="1655816"/>
            <a:ext cx="5616624" cy="693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01E7DFD-F8C0-A733-A2F6-FE19DFF228A2}"/>
              </a:ext>
            </a:extLst>
          </p:cNvPr>
          <p:cNvSpPr/>
          <p:nvPr/>
        </p:nvSpPr>
        <p:spPr bwMode="white">
          <a:xfrm>
            <a:off x="1199456" y="2564904"/>
            <a:ext cx="10297144" cy="194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C88E8CB-DA01-24EA-C61A-652F15632D7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3" r="46085" b="1"/>
          <a:stretch/>
        </p:blipFill>
        <p:spPr>
          <a:xfrm>
            <a:off x="6168008" y="3101178"/>
            <a:ext cx="3561172" cy="3756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358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9C6B26-D8A1-F1AA-30C7-4C30770002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276872"/>
            <a:ext cx="11340000" cy="27582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977FD8-D3E0-58E9-AB3E-DAFE250EF115}"/>
              </a:ext>
            </a:extLst>
          </p:cNvPr>
          <p:cNvSpPr/>
          <p:nvPr/>
        </p:nvSpPr>
        <p:spPr bwMode="white">
          <a:xfrm>
            <a:off x="10382837" y="3508055"/>
            <a:ext cx="361813" cy="381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469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DC0E96-EE7C-EB09-2B07-43DC525E19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412776"/>
            <a:ext cx="11340000" cy="45952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2A2418-DF77-0C48-50E1-0C377BBCAF2E}"/>
              </a:ext>
            </a:extLst>
          </p:cNvPr>
          <p:cNvSpPr/>
          <p:nvPr/>
        </p:nvSpPr>
        <p:spPr bwMode="white">
          <a:xfrm>
            <a:off x="10376658" y="3567399"/>
            <a:ext cx="333249" cy="381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746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3F5523-2245-5FBC-0D76-AC83A0633E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38240"/>
            <a:ext cx="11340000" cy="18747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44001A-848D-694C-9E2A-8CA921DB8438}"/>
              </a:ext>
            </a:extLst>
          </p:cNvPr>
          <p:cNvSpPr/>
          <p:nvPr/>
        </p:nvSpPr>
        <p:spPr bwMode="white">
          <a:xfrm>
            <a:off x="3317951" y="2696467"/>
            <a:ext cx="314206" cy="344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540D27B-95C5-79A6-1ACE-301ED37FAC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3212976"/>
            <a:ext cx="11340000" cy="281749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74B2F3-4D04-F98C-B8F1-0094C1D4696B}"/>
              </a:ext>
            </a:extLst>
          </p:cNvPr>
          <p:cNvSpPr/>
          <p:nvPr/>
        </p:nvSpPr>
        <p:spPr bwMode="white">
          <a:xfrm>
            <a:off x="7943568" y="5087712"/>
            <a:ext cx="2664296" cy="65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7896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AAD8DE-B686-CC58-C5F4-494391433B0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179"/>
          <a:stretch/>
        </p:blipFill>
        <p:spPr>
          <a:xfrm>
            <a:off x="767408" y="1196752"/>
            <a:ext cx="11340000" cy="177295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E9C5624-71ED-53BC-00D5-AB97036E26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2852936"/>
            <a:ext cx="11340000" cy="288213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0D4190-8F08-7C2C-3C89-1E1D14BB150C}"/>
              </a:ext>
            </a:extLst>
          </p:cNvPr>
          <p:cNvSpPr/>
          <p:nvPr/>
        </p:nvSpPr>
        <p:spPr bwMode="white">
          <a:xfrm>
            <a:off x="1365447" y="3501008"/>
            <a:ext cx="6314729" cy="165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0D4190-8F08-7C2C-3C89-1E1D14BB150C}"/>
              </a:ext>
            </a:extLst>
          </p:cNvPr>
          <p:cNvSpPr/>
          <p:nvPr/>
        </p:nvSpPr>
        <p:spPr bwMode="white">
          <a:xfrm>
            <a:off x="7733457" y="2969705"/>
            <a:ext cx="3547119" cy="2547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0007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A9391DE-230D-C6A6-A500-9C2559CC6D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909" y="2101565"/>
            <a:ext cx="11340000" cy="3797957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E1AAD8DE-B686-CC58-C5F4-494391433B0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821"/>
          <a:stretch/>
        </p:blipFill>
        <p:spPr>
          <a:xfrm>
            <a:off x="263352" y="1196752"/>
            <a:ext cx="11340000" cy="9206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0D4190-8F08-7C2C-3C89-1E1D14BB150C}"/>
              </a:ext>
            </a:extLst>
          </p:cNvPr>
          <p:cNvSpPr/>
          <p:nvPr/>
        </p:nvSpPr>
        <p:spPr bwMode="white">
          <a:xfrm>
            <a:off x="889383" y="2492896"/>
            <a:ext cx="5206617" cy="172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0D4190-8F08-7C2C-3C89-1E1D14BB150C}"/>
              </a:ext>
            </a:extLst>
          </p:cNvPr>
          <p:cNvSpPr/>
          <p:nvPr/>
        </p:nvSpPr>
        <p:spPr bwMode="white">
          <a:xfrm>
            <a:off x="6129943" y="2204865"/>
            <a:ext cx="2918385" cy="252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0D4190-8F08-7C2C-3C89-1E1D14BB150C}"/>
              </a:ext>
            </a:extLst>
          </p:cNvPr>
          <p:cNvSpPr/>
          <p:nvPr/>
        </p:nvSpPr>
        <p:spPr bwMode="white">
          <a:xfrm>
            <a:off x="907909" y="4869161"/>
            <a:ext cx="2811827" cy="1030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477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57FACD-AB6B-E195-CC2B-AE31FA3AEA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238113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1DAA380-4064-02B1-01E9-57CA8F85C4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08" y="3289850"/>
            <a:ext cx="11340000" cy="171323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0D4190-8F08-7C2C-3C89-1E1D14BB150C}"/>
              </a:ext>
            </a:extLst>
          </p:cNvPr>
          <p:cNvSpPr/>
          <p:nvPr/>
        </p:nvSpPr>
        <p:spPr bwMode="white">
          <a:xfrm>
            <a:off x="10452833" y="4323535"/>
            <a:ext cx="333249" cy="392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B622A452-E85D-8970-4218-380D4374AC3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87" t="3440" r="23383" b="29641"/>
          <a:stretch/>
        </p:blipFill>
        <p:spPr>
          <a:xfrm>
            <a:off x="3215680" y="4005064"/>
            <a:ext cx="5853826" cy="3046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359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22A452-E85D-8970-4218-380D4374AC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908720"/>
            <a:ext cx="11340000" cy="5487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90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68</cp:revision>
  <dcterms:created xsi:type="dcterms:W3CDTF">2015-09-16T06:44:00Z</dcterms:created>
  <dcterms:modified xsi:type="dcterms:W3CDTF">2025-06-23T08:35:08Z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