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40" r:id="rId4"/>
    <p:sldId id="341" r:id="rId5"/>
    <p:sldId id="337" r:id="rId6"/>
    <p:sldId id="336" r:id="rId7"/>
    <p:sldId id="335" r:id="rId8"/>
    <p:sldId id="333" r:id="rId9"/>
    <p:sldId id="332" r:id="rId10"/>
    <p:sldId id="331" r:id="rId11"/>
    <p:sldId id="342" r:id="rId12"/>
    <p:sldId id="330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047946"/>
            <a:ext cx="11809312" cy="76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681A1-4F5B-FFDA-4BBB-DC788C4F8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41" y="1224000"/>
            <a:ext cx="11340000" cy="16789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E52722-18FD-0979-865A-6A9BA9ED4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852936"/>
            <a:ext cx="11340000" cy="38258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727294" y="3140968"/>
            <a:ext cx="4871073" cy="66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727294" y="4044878"/>
            <a:ext cx="8897098" cy="111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623392" y="5396397"/>
            <a:ext cx="8897098" cy="111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6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54AF6B5-8FF7-B4DB-2F7D-CC5FD9F9F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11340000" cy="539475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1388773" y="1988840"/>
            <a:ext cx="8897098" cy="111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1055440" y="3356992"/>
            <a:ext cx="8897098" cy="111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767408" y="4436973"/>
            <a:ext cx="8897098" cy="111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983432" y="5549287"/>
            <a:ext cx="8897098" cy="111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92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0EDDB-80E3-91BD-3288-94C22CC8A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0918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501CA6-F11D-7CD4-C0CB-AACEB3683F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852936"/>
            <a:ext cx="11340000" cy="33854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119336" y="2951020"/>
            <a:ext cx="10873208" cy="170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407368" y="4756289"/>
            <a:ext cx="10729192" cy="148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91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F1AF9-6EA5-B7C1-0378-2B3A38231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03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EE25F-6A06-B1ED-0A29-FF95700C3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381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1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460C91F-A82B-63B9-ACDE-9CB75D98E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1340000" cy="316211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FC44676-1012-E1A2-0407-7C0224269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18" y="3429000"/>
            <a:ext cx="11340000" cy="3298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F4513-1809-D488-D06C-0F13759715BA}"/>
              </a:ext>
            </a:extLst>
          </p:cNvPr>
          <p:cNvSpPr/>
          <p:nvPr/>
        </p:nvSpPr>
        <p:spPr bwMode="white">
          <a:xfrm>
            <a:off x="1094378" y="2492896"/>
            <a:ext cx="881804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4F4513-1809-D488-D06C-0F13759715BA}"/>
              </a:ext>
            </a:extLst>
          </p:cNvPr>
          <p:cNvSpPr/>
          <p:nvPr/>
        </p:nvSpPr>
        <p:spPr bwMode="white">
          <a:xfrm>
            <a:off x="1094378" y="3601196"/>
            <a:ext cx="7449894" cy="61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4F4513-1809-D488-D06C-0F13759715BA}"/>
              </a:ext>
            </a:extLst>
          </p:cNvPr>
          <p:cNvSpPr/>
          <p:nvPr/>
        </p:nvSpPr>
        <p:spPr bwMode="white">
          <a:xfrm>
            <a:off x="695400" y="4429766"/>
            <a:ext cx="7341007" cy="58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4F4513-1809-D488-D06C-0F13759715BA}"/>
              </a:ext>
            </a:extLst>
          </p:cNvPr>
          <p:cNvSpPr/>
          <p:nvPr/>
        </p:nvSpPr>
        <p:spPr bwMode="white">
          <a:xfrm>
            <a:off x="839416" y="5221855"/>
            <a:ext cx="10729192" cy="150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9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45497-4415-85D3-EDF0-F28BB4DC4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64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6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9D754-4C8F-D057-E3A8-D70C23FE6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1" y="1916832"/>
            <a:ext cx="11340000" cy="28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1DE75-4169-B2A2-3E6A-31508EF7C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3070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556589-2A1B-FA54-CFDB-6D241FFD38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08" y="5431763"/>
            <a:ext cx="11340000" cy="85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1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F301F-AB0F-2DBE-D231-36A52FB47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198174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8B0EB6-F10E-8835-2C16-B07A16F8D1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322515"/>
            <a:ext cx="11340000" cy="272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4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CC73CD7-72A2-D7C2-F0BB-C2BD687E4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78" y="1196752"/>
            <a:ext cx="11340000" cy="228451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D27B44E-48DC-03F2-FAD2-349FC3363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356992"/>
            <a:ext cx="11340000" cy="330291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695401" y="3356992"/>
            <a:ext cx="316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687354" y="4383952"/>
            <a:ext cx="9945150" cy="5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F162CA-7534-5F7F-A342-648F6715C21C}"/>
              </a:ext>
            </a:extLst>
          </p:cNvPr>
          <p:cNvSpPr/>
          <p:nvPr/>
        </p:nvSpPr>
        <p:spPr bwMode="white">
          <a:xfrm>
            <a:off x="551384" y="5157192"/>
            <a:ext cx="10801200" cy="149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5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2025-06-23T07:35:25Z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