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8" r:id="rId4"/>
    <p:sldId id="339" r:id="rId5"/>
    <p:sldId id="340" r:id="rId6"/>
    <p:sldId id="334" r:id="rId7"/>
    <p:sldId id="341" r:id="rId8"/>
    <p:sldId id="342" r:id="rId9"/>
    <p:sldId id="333" r:id="rId10"/>
    <p:sldId id="343" r:id="rId11"/>
    <p:sldId id="329" r:id="rId12"/>
    <p:sldId id="344" r:id="rId13"/>
    <p:sldId id="327" r:id="rId14"/>
    <p:sldId id="345" r:id="rId15"/>
    <p:sldId id="34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090" y="3122144"/>
            <a:ext cx="11685820" cy="613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51E34F-E144-FC43-D32E-E254BBE5D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26456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318AEC4-AF9D-C165-15B9-32EC896747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t="-1491" r="7927" b="2677"/>
          <a:stretch/>
        </p:blipFill>
        <p:spPr>
          <a:xfrm>
            <a:off x="5591944" y="2564904"/>
            <a:ext cx="4392488" cy="4032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10128448" y="1196752"/>
            <a:ext cx="12241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1127448" y="1979506"/>
            <a:ext cx="6264696" cy="6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7464152" y="2056994"/>
            <a:ext cx="3888432" cy="65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623392" y="2815913"/>
            <a:ext cx="5413514" cy="72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4727848" y="5921491"/>
            <a:ext cx="1080120" cy="603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2867137"/>
            <a:ext cx="4647794" cy="381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41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869E0-349E-A7DF-1994-291D0C6BE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41" y="1124744"/>
            <a:ext cx="11340000" cy="30076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D17FD2-9492-AA49-7698-4D28EFC97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t="852" r="6873" b="33480"/>
          <a:stretch/>
        </p:blipFill>
        <p:spPr>
          <a:xfrm>
            <a:off x="4583832" y="3068960"/>
            <a:ext cx="5832648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79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D17FD2-9492-AA49-7698-4D28EFC97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268760"/>
            <a:ext cx="11340000" cy="5263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D6FBE91-BE4A-F5E6-D718-3F1BD03C46F5}"/>
              </a:ext>
            </a:extLst>
          </p:cNvPr>
          <p:cNvSpPr/>
          <p:nvPr/>
        </p:nvSpPr>
        <p:spPr bwMode="white">
          <a:xfrm>
            <a:off x="1226916" y="2276872"/>
            <a:ext cx="45810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6FBE91-BE4A-F5E6-D718-3F1BD03C46F5}"/>
              </a:ext>
            </a:extLst>
          </p:cNvPr>
          <p:cNvSpPr/>
          <p:nvPr/>
        </p:nvSpPr>
        <p:spPr bwMode="white">
          <a:xfrm>
            <a:off x="1226916" y="3212977"/>
            <a:ext cx="472506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FBE91-BE4A-F5E6-D718-3F1BD03C46F5}"/>
              </a:ext>
            </a:extLst>
          </p:cNvPr>
          <p:cNvSpPr/>
          <p:nvPr/>
        </p:nvSpPr>
        <p:spPr bwMode="white">
          <a:xfrm>
            <a:off x="911424" y="4941171"/>
            <a:ext cx="5184576" cy="61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FBE91-BE4A-F5E6-D718-3F1BD03C46F5}"/>
              </a:ext>
            </a:extLst>
          </p:cNvPr>
          <p:cNvSpPr/>
          <p:nvPr/>
        </p:nvSpPr>
        <p:spPr bwMode="white">
          <a:xfrm>
            <a:off x="1196556" y="5733256"/>
            <a:ext cx="8139803" cy="7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56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30591-2980-3CA4-2709-4CC009F71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31" y="1052736"/>
            <a:ext cx="11340000" cy="37038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5786FA-8079-327D-5438-5401D52BA0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t="1276" r="9414" b="2275"/>
          <a:stretch/>
        </p:blipFill>
        <p:spPr>
          <a:xfrm>
            <a:off x="5375920" y="3717032"/>
            <a:ext cx="2808312" cy="33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85786FA-8079-327D-5438-5401D52BA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700808"/>
            <a:ext cx="11340000" cy="350893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A5EB06D-7758-DA50-7EF4-6DB698B97C0F}"/>
              </a:ext>
            </a:extLst>
          </p:cNvPr>
          <p:cNvSpPr/>
          <p:nvPr/>
        </p:nvSpPr>
        <p:spPr bwMode="white">
          <a:xfrm>
            <a:off x="1464026" y="2708920"/>
            <a:ext cx="736827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EB06D-7758-DA50-7EF4-6DB698B97C0F}"/>
              </a:ext>
            </a:extLst>
          </p:cNvPr>
          <p:cNvSpPr/>
          <p:nvPr/>
        </p:nvSpPr>
        <p:spPr bwMode="white">
          <a:xfrm>
            <a:off x="1464026" y="4509120"/>
            <a:ext cx="40559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52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21EC79-8C70-8D80-A93F-3CCB2AFED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36203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A5EB06D-7758-DA50-7EF4-6DB698B97C0F}"/>
              </a:ext>
            </a:extLst>
          </p:cNvPr>
          <p:cNvSpPr/>
          <p:nvPr/>
        </p:nvSpPr>
        <p:spPr bwMode="white">
          <a:xfrm>
            <a:off x="623392" y="2924944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5EB06D-7758-DA50-7EF4-6DB698B97C0F}"/>
              </a:ext>
            </a:extLst>
          </p:cNvPr>
          <p:cNvSpPr/>
          <p:nvPr/>
        </p:nvSpPr>
        <p:spPr bwMode="white">
          <a:xfrm>
            <a:off x="767408" y="3717032"/>
            <a:ext cx="360040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EB06D-7758-DA50-7EF4-6DB698B97C0F}"/>
              </a:ext>
            </a:extLst>
          </p:cNvPr>
          <p:cNvSpPr/>
          <p:nvPr/>
        </p:nvSpPr>
        <p:spPr bwMode="white">
          <a:xfrm>
            <a:off x="757333" y="4581128"/>
            <a:ext cx="98031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85786FA-8079-327D-5438-5401D52BA0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t="1276" r="9414" b="2275"/>
          <a:stretch/>
        </p:blipFill>
        <p:spPr>
          <a:xfrm>
            <a:off x="7104112" y="764704"/>
            <a:ext cx="2808312" cy="338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0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A477F-D9BC-48D6-5FA1-13319BC45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972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BDF2E67-75F5-78A5-9018-AC571E353A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40" r="7509" b="-1"/>
          <a:stretch/>
        </p:blipFill>
        <p:spPr>
          <a:xfrm>
            <a:off x="4796386" y="4005064"/>
            <a:ext cx="3138028" cy="2981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DF2E67-75F5-78A5-9018-AC571E353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74594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155B836-62A0-A898-F199-91C0D13F3625}"/>
              </a:ext>
            </a:extLst>
          </p:cNvPr>
          <p:cNvSpPr/>
          <p:nvPr/>
        </p:nvSpPr>
        <p:spPr bwMode="white">
          <a:xfrm>
            <a:off x="839416" y="4509120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9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51DA5C-6555-DC60-8720-C607023B0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02972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BDF2E67-75F5-78A5-9018-AC571E353A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5040" r="7509" b="-1"/>
          <a:stretch/>
        </p:blipFill>
        <p:spPr>
          <a:xfrm>
            <a:off x="8616280" y="1412776"/>
            <a:ext cx="3138028" cy="2981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5B836-62A0-A898-F199-91C0D13F3625}"/>
              </a:ext>
            </a:extLst>
          </p:cNvPr>
          <p:cNvSpPr/>
          <p:nvPr/>
        </p:nvSpPr>
        <p:spPr bwMode="white">
          <a:xfrm>
            <a:off x="407368" y="2903328"/>
            <a:ext cx="2952328" cy="88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5B836-62A0-A898-F199-91C0D13F3625}"/>
              </a:ext>
            </a:extLst>
          </p:cNvPr>
          <p:cNvSpPr/>
          <p:nvPr/>
        </p:nvSpPr>
        <p:spPr bwMode="white">
          <a:xfrm>
            <a:off x="570720" y="4005064"/>
            <a:ext cx="8045559" cy="6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55B836-62A0-A898-F199-91C0D13F3625}"/>
              </a:ext>
            </a:extLst>
          </p:cNvPr>
          <p:cNvSpPr/>
          <p:nvPr/>
        </p:nvSpPr>
        <p:spPr bwMode="white">
          <a:xfrm>
            <a:off x="407368" y="4903662"/>
            <a:ext cx="9721080" cy="54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0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5E4A68D-4BDC-9549-EA38-E546211FB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56189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1423284" y="3222952"/>
            <a:ext cx="3016532" cy="56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4444344" y="3068960"/>
            <a:ext cx="5180047" cy="62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1127448" y="3943032"/>
            <a:ext cx="7128792" cy="7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1271464" y="4941168"/>
            <a:ext cx="3024336" cy="64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4295800" y="4887283"/>
            <a:ext cx="4680520" cy="61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C43F76-7356-222E-967E-6E63F8FFBCC7}"/>
              </a:ext>
            </a:extLst>
          </p:cNvPr>
          <p:cNvSpPr/>
          <p:nvPr/>
        </p:nvSpPr>
        <p:spPr bwMode="white">
          <a:xfrm>
            <a:off x="1271464" y="5805264"/>
            <a:ext cx="7560840" cy="64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11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746B4-E602-7726-791B-5804219A42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34"/>
          <a:stretch/>
        </p:blipFill>
        <p:spPr>
          <a:xfrm>
            <a:off x="660656" y="1052736"/>
            <a:ext cx="11340000" cy="28083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645024"/>
            <a:ext cx="3775456" cy="309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746B4-E602-7726-791B-5804219A42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6"/>
          <a:stretch/>
        </p:blipFill>
        <p:spPr>
          <a:xfrm>
            <a:off x="119336" y="1124744"/>
            <a:ext cx="11340000" cy="17606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18AEC4-AF9D-C165-15B9-32EC896747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02" b="2858"/>
          <a:stretch/>
        </p:blipFill>
        <p:spPr>
          <a:xfrm>
            <a:off x="852000" y="2777190"/>
            <a:ext cx="6180104" cy="39641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042618"/>
            <a:ext cx="4326508" cy="35499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635976" y="3042618"/>
            <a:ext cx="6396128" cy="161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767408" y="5153854"/>
            <a:ext cx="3240360" cy="5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852000" y="6171824"/>
            <a:ext cx="6252112" cy="4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6672064" y="4885153"/>
            <a:ext cx="576064" cy="41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9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3B49EBD-094E-D3A9-E314-2B5325C9C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1520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263352" y="2132856"/>
            <a:ext cx="2952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479376" y="2996952"/>
            <a:ext cx="70567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479376" y="4005064"/>
            <a:ext cx="1008112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A5AB3-FE97-8674-C398-4CD4CA20051F}"/>
              </a:ext>
            </a:extLst>
          </p:cNvPr>
          <p:cNvSpPr/>
          <p:nvPr/>
        </p:nvSpPr>
        <p:spPr bwMode="white">
          <a:xfrm>
            <a:off x="263352" y="4869159"/>
            <a:ext cx="1022513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5311" y="1013381"/>
            <a:ext cx="3475720" cy="285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5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98A20-5E9C-3702-2A6B-1F2E1E69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30648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3645024"/>
            <a:ext cx="3705134" cy="304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8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