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53" r:id="rId4"/>
    <p:sldId id="352" r:id="rId5"/>
    <p:sldId id="350" r:id="rId6"/>
    <p:sldId id="348" r:id="rId7"/>
    <p:sldId id="347" r:id="rId8"/>
    <p:sldId id="346" r:id="rId9"/>
    <p:sldId id="354" r:id="rId10"/>
    <p:sldId id="343" r:id="rId11"/>
    <p:sldId id="342" r:id="rId12"/>
    <p:sldId id="341" r:id="rId13"/>
    <p:sldId id="340" r:id="rId14"/>
    <p:sldId id="355" r:id="rId15"/>
    <p:sldId id="338" r:id="rId16"/>
    <p:sldId id="337" r:id="rId17"/>
    <p:sldId id="356" r:id="rId18"/>
    <p:sldId id="334" r:id="rId19"/>
    <p:sldId id="357" r:id="rId20"/>
    <p:sldId id="358" r:id="rId21"/>
    <p:sldId id="330" r:id="rId22"/>
    <p:sldId id="329" r:id="rId23"/>
    <p:sldId id="359" r:id="rId24"/>
    <p:sldId id="360" r:id="rId25"/>
    <p:sldId id="361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0762" y="2181381"/>
            <a:ext cx="10190476" cy="2495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6A6156-CCB7-69EF-8574-61E7B13E5F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25554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2492D5-320C-FFCC-999C-FC48CFE5E2F6}"/>
              </a:ext>
            </a:extLst>
          </p:cNvPr>
          <p:cNvSpPr/>
          <p:nvPr/>
        </p:nvSpPr>
        <p:spPr bwMode="white">
          <a:xfrm>
            <a:off x="10351554" y="2413578"/>
            <a:ext cx="359119" cy="38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42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7669D2-BFF1-8CF6-1BC5-52046E3872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52736"/>
            <a:ext cx="11340000" cy="56781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152F28-1C73-EB70-87C9-E0D8E8852083}"/>
              </a:ext>
            </a:extLst>
          </p:cNvPr>
          <p:cNvSpPr/>
          <p:nvPr/>
        </p:nvSpPr>
        <p:spPr bwMode="white">
          <a:xfrm>
            <a:off x="6201743" y="6111632"/>
            <a:ext cx="428463" cy="390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794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457025-1ADB-F7F2-E935-3294079418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24744"/>
            <a:ext cx="11340000" cy="282820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27669D2-BFF1-8CF6-1BC5-52046E38721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24" t="36777"/>
          <a:stretch/>
        </p:blipFill>
        <p:spPr>
          <a:xfrm>
            <a:off x="3935760" y="3573016"/>
            <a:ext cx="3596766" cy="2869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552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6FE948-4D8C-8970-8718-C0534CCD70D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43" b="31438"/>
          <a:stretch/>
        </p:blipFill>
        <p:spPr>
          <a:xfrm>
            <a:off x="911424" y="2132856"/>
            <a:ext cx="11128054" cy="258301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9D9994-E703-E80C-B26D-CA5D724E7450}"/>
              </a:ext>
            </a:extLst>
          </p:cNvPr>
          <p:cNvSpPr/>
          <p:nvPr/>
        </p:nvSpPr>
        <p:spPr bwMode="white">
          <a:xfrm>
            <a:off x="10535181" y="4140613"/>
            <a:ext cx="327021" cy="373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031BE5A1-2BE9-818E-CE3C-03E5E40B6D6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658"/>
          <a:stretch/>
        </p:blipFill>
        <p:spPr>
          <a:xfrm>
            <a:off x="3949874" y="3568169"/>
            <a:ext cx="3865314" cy="3283642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AC6FE948-4D8C-8970-8718-C0534CCD70D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52763" b="75458"/>
          <a:stretch/>
        </p:blipFill>
        <p:spPr>
          <a:xfrm>
            <a:off x="1127448" y="836712"/>
            <a:ext cx="5040560" cy="1380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206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6FE948-4D8C-8970-8718-C0534CCD70D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788" r="22350"/>
          <a:stretch/>
        </p:blipFill>
        <p:spPr>
          <a:xfrm>
            <a:off x="1199456" y="1340768"/>
            <a:ext cx="8640960" cy="177281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31BE5A1-2BE9-818E-CE3C-03E5E40B6D6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658"/>
          <a:stretch/>
        </p:blipFill>
        <p:spPr>
          <a:xfrm>
            <a:off x="3863752" y="2996952"/>
            <a:ext cx="4007808" cy="3404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759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7C356D-1154-51F9-0F06-AF7C8704B8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28713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67454D-9139-2031-590D-466B5200ADDD}"/>
              </a:ext>
            </a:extLst>
          </p:cNvPr>
          <p:cNvSpPr/>
          <p:nvPr/>
        </p:nvSpPr>
        <p:spPr bwMode="white">
          <a:xfrm>
            <a:off x="7697800" y="3150482"/>
            <a:ext cx="571284" cy="381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31BE5A1-2BE9-818E-CE3C-03E5E40B6D6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6" t="6345" r="9080"/>
          <a:stretch/>
        </p:blipFill>
        <p:spPr>
          <a:xfrm>
            <a:off x="3647728" y="3566541"/>
            <a:ext cx="5976664" cy="3188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936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8AA7EB-B06A-A867-EFB3-06F9648452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52736"/>
            <a:ext cx="11340000" cy="4579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261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FA30337-F045-B5B7-C0ED-D0E920FF07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844824"/>
            <a:ext cx="11340000" cy="342085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35B4CBFB-B6E1-EE15-81D0-E07D24F5293F}"/>
              </a:ext>
            </a:extLst>
          </p:cNvPr>
          <p:cNvSpPr/>
          <p:nvPr/>
        </p:nvSpPr>
        <p:spPr bwMode="white">
          <a:xfrm>
            <a:off x="767408" y="3645024"/>
            <a:ext cx="10297144" cy="1620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689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4E3FE7-9BF7-D6AB-0CC3-A955D390A5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11340000" cy="452522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B440B96-CDFB-5EE4-F8E6-A94600AE29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36" t="2258" r="5604" b="21163"/>
          <a:stretch/>
        </p:blipFill>
        <p:spPr>
          <a:xfrm>
            <a:off x="6888088" y="2852936"/>
            <a:ext cx="4032448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666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B440B96-CDFB-5EE4-F8E6-A94600AE29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599" y="1268760"/>
            <a:ext cx="11340000" cy="5171686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B9533F7F-5A0A-3252-E563-6FD8762AAEC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51"/>
          <a:stretch/>
        </p:blipFill>
        <p:spPr>
          <a:xfrm>
            <a:off x="4223792" y="4855651"/>
            <a:ext cx="6480720" cy="15622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98E7C2-44D6-0027-59FE-DF60C46FB4AC}"/>
              </a:ext>
            </a:extLst>
          </p:cNvPr>
          <p:cNvSpPr/>
          <p:nvPr/>
        </p:nvSpPr>
        <p:spPr bwMode="white">
          <a:xfrm>
            <a:off x="818599" y="3140968"/>
            <a:ext cx="254109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98E7C2-44D6-0027-59FE-DF60C46FB4AC}"/>
              </a:ext>
            </a:extLst>
          </p:cNvPr>
          <p:cNvSpPr/>
          <p:nvPr/>
        </p:nvSpPr>
        <p:spPr bwMode="white">
          <a:xfrm>
            <a:off x="818599" y="4077072"/>
            <a:ext cx="606948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98E7C2-44D6-0027-59FE-DF60C46FB4AC}"/>
              </a:ext>
            </a:extLst>
          </p:cNvPr>
          <p:cNvSpPr/>
          <p:nvPr/>
        </p:nvSpPr>
        <p:spPr bwMode="white">
          <a:xfrm>
            <a:off x="803198" y="4941168"/>
            <a:ext cx="2556499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398E7C2-44D6-0027-59FE-DF60C46FB4AC}"/>
              </a:ext>
            </a:extLst>
          </p:cNvPr>
          <p:cNvSpPr/>
          <p:nvPr/>
        </p:nvSpPr>
        <p:spPr bwMode="white">
          <a:xfrm>
            <a:off x="4223792" y="5013177"/>
            <a:ext cx="612068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398E7C2-44D6-0027-59FE-DF60C46FB4AC}"/>
              </a:ext>
            </a:extLst>
          </p:cNvPr>
          <p:cNvSpPr/>
          <p:nvPr/>
        </p:nvSpPr>
        <p:spPr bwMode="white">
          <a:xfrm>
            <a:off x="4223792" y="5813588"/>
            <a:ext cx="3024336" cy="51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758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8977B7-085B-0AFA-4616-0CA8A180EFC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43"/>
          <a:stretch/>
        </p:blipFill>
        <p:spPr>
          <a:xfrm>
            <a:off x="839416" y="2257950"/>
            <a:ext cx="10694493" cy="442784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7EC24B-9247-B8B9-A9F0-2DD5E0147AF6}"/>
              </a:ext>
            </a:extLst>
          </p:cNvPr>
          <p:cNvSpPr/>
          <p:nvPr/>
        </p:nvSpPr>
        <p:spPr bwMode="white">
          <a:xfrm>
            <a:off x="10088222" y="5221036"/>
            <a:ext cx="314279" cy="359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68977B7-085B-0AFA-4616-0CA8A180EFC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192" b="76685"/>
          <a:stretch/>
        </p:blipFill>
        <p:spPr>
          <a:xfrm>
            <a:off x="979924" y="1052736"/>
            <a:ext cx="4211162" cy="1150954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3D115388-840F-DF6A-22D3-4D56565FE78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658" b="2752"/>
          <a:stretch/>
        </p:blipFill>
        <p:spPr>
          <a:xfrm>
            <a:off x="9614764" y="757644"/>
            <a:ext cx="2520446" cy="26093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22D00ED-3D04-5FE2-3DA2-A6988AD981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2060848"/>
            <a:ext cx="11340000" cy="2556258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FB440B96-CDFB-5EE4-F8E6-A94600AE29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36" t="2258" r="5604" b="21163"/>
          <a:stretch/>
        </p:blipFill>
        <p:spPr>
          <a:xfrm>
            <a:off x="7285392" y="1916832"/>
            <a:ext cx="4032448" cy="39604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98E7C2-44D6-0027-59FE-DF60C46FB4AC}"/>
              </a:ext>
            </a:extLst>
          </p:cNvPr>
          <p:cNvSpPr/>
          <p:nvPr/>
        </p:nvSpPr>
        <p:spPr bwMode="white">
          <a:xfrm>
            <a:off x="732664" y="3140968"/>
            <a:ext cx="590465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98E7C2-44D6-0027-59FE-DF60C46FB4AC}"/>
              </a:ext>
            </a:extLst>
          </p:cNvPr>
          <p:cNvSpPr/>
          <p:nvPr/>
        </p:nvSpPr>
        <p:spPr bwMode="white">
          <a:xfrm>
            <a:off x="732665" y="4005064"/>
            <a:ext cx="46805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210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57FECA-9027-0965-5AE7-1C61A8BA69C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94"/>
          <a:stretch/>
        </p:blipFill>
        <p:spPr>
          <a:xfrm>
            <a:off x="479376" y="2132856"/>
            <a:ext cx="11340000" cy="2784522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D657FECA-9027-0965-5AE7-1C61A8BA69C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011" b="63130"/>
          <a:stretch/>
        </p:blipFill>
        <p:spPr>
          <a:xfrm>
            <a:off x="1127448" y="627178"/>
            <a:ext cx="5328592" cy="15841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20136" y="3645024"/>
            <a:ext cx="4695238" cy="33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548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E5CB0C-59B9-9114-1B22-DCA597BB93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96752"/>
            <a:ext cx="11340000" cy="26650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51784" y="3717032"/>
            <a:ext cx="4695238" cy="33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59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9B2F89D-64CE-6985-FFEF-2F8FFCBB1B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96752"/>
            <a:ext cx="11340000" cy="513971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1340768"/>
            <a:ext cx="4695238" cy="33904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98E7C2-44D6-0027-59FE-DF60C46FB4AC}"/>
              </a:ext>
            </a:extLst>
          </p:cNvPr>
          <p:cNvSpPr/>
          <p:nvPr/>
        </p:nvSpPr>
        <p:spPr bwMode="white">
          <a:xfrm>
            <a:off x="623392" y="2276872"/>
            <a:ext cx="5904656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98E7C2-44D6-0027-59FE-DF60C46FB4AC}"/>
              </a:ext>
            </a:extLst>
          </p:cNvPr>
          <p:cNvSpPr/>
          <p:nvPr/>
        </p:nvSpPr>
        <p:spPr bwMode="white">
          <a:xfrm>
            <a:off x="714331" y="4005064"/>
            <a:ext cx="590465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98E7C2-44D6-0027-59FE-DF60C46FB4AC}"/>
              </a:ext>
            </a:extLst>
          </p:cNvPr>
          <p:cNvSpPr/>
          <p:nvPr/>
        </p:nvSpPr>
        <p:spPr bwMode="white">
          <a:xfrm>
            <a:off x="618590" y="4875260"/>
            <a:ext cx="10085921" cy="1362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257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0012248-D9D5-CC44-A257-BA574B1B83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11340000" cy="4351079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19B2F89D-64CE-6985-FFEF-2F8FFCBB1B5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69" t="1402" r="7926" b="36954"/>
          <a:stretch/>
        </p:blipFill>
        <p:spPr>
          <a:xfrm>
            <a:off x="8370134" y="4187041"/>
            <a:ext cx="3817066" cy="26658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98E7C2-44D6-0027-59FE-DF60C46FB4AC}"/>
              </a:ext>
            </a:extLst>
          </p:cNvPr>
          <p:cNvSpPr/>
          <p:nvPr/>
        </p:nvSpPr>
        <p:spPr bwMode="white">
          <a:xfrm>
            <a:off x="523458" y="4581128"/>
            <a:ext cx="859687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409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07E9800-A568-DC36-8ACE-F044AEEDA6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548680"/>
            <a:ext cx="11340000" cy="3508057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93DC313B-6525-57D7-B089-1771325CE8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812245"/>
            <a:ext cx="11340000" cy="304575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9B2F89D-64CE-6985-FFEF-2F8FFCBB1B5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69" t="1402" r="7926" b="36954"/>
          <a:stretch/>
        </p:blipFill>
        <p:spPr>
          <a:xfrm>
            <a:off x="8040216" y="1268760"/>
            <a:ext cx="3817066" cy="266588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98E7C2-44D6-0027-59FE-DF60C46FB4AC}"/>
              </a:ext>
            </a:extLst>
          </p:cNvPr>
          <p:cNvSpPr/>
          <p:nvPr/>
        </p:nvSpPr>
        <p:spPr bwMode="white">
          <a:xfrm>
            <a:off x="1036808" y="1604399"/>
            <a:ext cx="590465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98E7C2-44D6-0027-59FE-DF60C46FB4AC}"/>
              </a:ext>
            </a:extLst>
          </p:cNvPr>
          <p:cNvSpPr/>
          <p:nvPr/>
        </p:nvSpPr>
        <p:spPr bwMode="white">
          <a:xfrm>
            <a:off x="839416" y="2420290"/>
            <a:ext cx="590465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398E7C2-44D6-0027-59FE-DF60C46FB4AC}"/>
              </a:ext>
            </a:extLst>
          </p:cNvPr>
          <p:cNvSpPr/>
          <p:nvPr/>
        </p:nvSpPr>
        <p:spPr bwMode="white">
          <a:xfrm>
            <a:off x="866258" y="3312555"/>
            <a:ext cx="590465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398E7C2-44D6-0027-59FE-DF60C46FB4AC}"/>
              </a:ext>
            </a:extLst>
          </p:cNvPr>
          <p:cNvSpPr/>
          <p:nvPr/>
        </p:nvSpPr>
        <p:spPr bwMode="white">
          <a:xfrm>
            <a:off x="1127448" y="3980362"/>
            <a:ext cx="7272808" cy="960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398E7C2-44D6-0027-59FE-DF60C46FB4AC}"/>
              </a:ext>
            </a:extLst>
          </p:cNvPr>
          <p:cNvSpPr/>
          <p:nvPr/>
        </p:nvSpPr>
        <p:spPr bwMode="white">
          <a:xfrm>
            <a:off x="1127448" y="5188829"/>
            <a:ext cx="9145016" cy="710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398E7C2-44D6-0027-59FE-DF60C46FB4AC}"/>
              </a:ext>
            </a:extLst>
          </p:cNvPr>
          <p:cNvSpPr/>
          <p:nvPr/>
        </p:nvSpPr>
        <p:spPr bwMode="white">
          <a:xfrm>
            <a:off x="1008884" y="6073259"/>
            <a:ext cx="9839644" cy="762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330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D2E1A0-2ADC-AC66-E48E-5115081FF6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8720"/>
            <a:ext cx="11340000" cy="37710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891ACC-7CB3-B531-A15F-6E7A51D3ADDF}"/>
              </a:ext>
            </a:extLst>
          </p:cNvPr>
          <p:cNvSpPr/>
          <p:nvPr/>
        </p:nvSpPr>
        <p:spPr bwMode="white">
          <a:xfrm>
            <a:off x="1790362" y="3994101"/>
            <a:ext cx="723627" cy="428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D115388-840F-DF6A-22D3-4D56565FE78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7" t="9488"/>
          <a:stretch/>
        </p:blipFill>
        <p:spPr>
          <a:xfrm>
            <a:off x="5375920" y="3527600"/>
            <a:ext cx="4969146" cy="3141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968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07CAE5-DF7C-B8F3-3681-70CFD43ECC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28444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85B49F-7088-4A9F-D1CD-2E6616A99007}"/>
              </a:ext>
            </a:extLst>
          </p:cNvPr>
          <p:cNvSpPr/>
          <p:nvPr/>
        </p:nvSpPr>
        <p:spPr bwMode="white">
          <a:xfrm>
            <a:off x="3245943" y="3315755"/>
            <a:ext cx="314206" cy="381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A433B96-2516-F3A1-9BEB-F00D558AF10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55133" b="-3404"/>
          <a:stretch/>
        </p:blipFill>
        <p:spPr>
          <a:xfrm>
            <a:off x="4583832" y="2780928"/>
            <a:ext cx="5087928" cy="40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295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ADD3C5-8AD4-8BC1-E66C-21A9766981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11340000" cy="2672038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811EBF9B-D368-28CB-84C0-AE8B15929D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394496"/>
            <a:ext cx="11340000" cy="349088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B7168D-3A4C-50E6-DC3D-A5A7FB474CD5}"/>
              </a:ext>
            </a:extLst>
          </p:cNvPr>
          <p:cNvSpPr/>
          <p:nvPr/>
        </p:nvSpPr>
        <p:spPr bwMode="white">
          <a:xfrm>
            <a:off x="983432" y="3652766"/>
            <a:ext cx="6048672" cy="1432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B7168D-3A4C-50E6-DC3D-A5A7FB474CD5}"/>
              </a:ext>
            </a:extLst>
          </p:cNvPr>
          <p:cNvSpPr/>
          <p:nvPr/>
        </p:nvSpPr>
        <p:spPr bwMode="white">
          <a:xfrm>
            <a:off x="839416" y="5404542"/>
            <a:ext cx="4824536" cy="616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6B7168D-3A4C-50E6-DC3D-A5A7FB474CD5}"/>
              </a:ext>
            </a:extLst>
          </p:cNvPr>
          <p:cNvSpPr/>
          <p:nvPr/>
        </p:nvSpPr>
        <p:spPr bwMode="white">
          <a:xfrm>
            <a:off x="1055440" y="6237312"/>
            <a:ext cx="2664296" cy="543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790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228E3E-4112-BFA7-B3F6-AD9149C0A8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71668"/>
            <a:ext cx="11340000" cy="203096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A433B96-2516-F3A1-9BEB-F00D558AF10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22" t="1156" r="9414" b="-3404"/>
          <a:stretch/>
        </p:blipFill>
        <p:spPr>
          <a:xfrm>
            <a:off x="4079776" y="3102632"/>
            <a:ext cx="3960440" cy="369193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CEEDDA32-2930-B103-72B0-60379CD7BFA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3" b="78324"/>
          <a:stretch/>
        </p:blipFill>
        <p:spPr>
          <a:xfrm>
            <a:off x="1127448" y="3284984"/>
            <a:ext cx="10560536" cy="98086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A24C68-FA5A-8353-7463-387BF6DE3D52}"/>
              </a:ext>
            </a:extLst>
          </p:cNvPr>
          <p:cNvSpPr/>
          <p:nvPr/>
        </p:nvSpPr>
        <p:spPr bwMode="white">
          <a:xfrm>
            <a:off x="10429866" y="3475515"/>
            <a:ext cx="371335" cy="390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788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EDDA32-2930-B103-72B0-60379CD7BFA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84" r="25924"/>
          <a:stretch/>
        </p:blipFill>
        <p:spPr>
          <a:xfrm>
            <a:off x="479376" y="1783161"/>
            <a:ext cx="8400296" cy="361626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4A433B96-2516-F3A1-9BEB-F00D558AF10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22" t="1156" r="9414" b="-3404"/>
          <a:stretch/>
        </p:blipFill>
        <p:spPr>
          <a:xfrm>
            <a:off x="8229803" y="1706680"/>
            <a:ext cx="3960440" cy="3691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58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CB79D9-0DBE-288F-ED55-E695EBC54D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11340000" cy="371473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C5FAE92-4A9E-EED1-3C34-C59E6CB008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97" t="3330" r="4334" b="-3908"/>
          <a:stretch/>
        </p:blipFill>
        <p:spPr>
          <a:xfrm>
            <a:off x="4583832" y="3573016"/>
            <a:ext cx="3994240" cy="3156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727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C5FAE92-4A9E-EED1-3C34-C59E6CB008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692696"/>
            <a:ext cx="11340000" cy="3508057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95D3744F-D5FB-9B33-EEA7-083B190E9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200753"/>
            <a:ext cx="11340000" cy="33122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63AB1B-AF03-1F3C-5354-66F65B967EDB}"/>
              </a:ext>
            </a:extLst>
          </p:cNvPr>
          <p:cNvSpPr/>
          <p:nvPr/>
        </p:nvSpPr>
        <p:spPr bwMode="white">
          <a:xfrm>
            <a:off x="1055440" y="1628800"/>
            <a:ext cx="6408712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63AB1B-AF03-1F3C-5354-66F65B967EDB}"/>
              </a:ext>
            </a:extLst>
          </p:cNvPr>
          <p:cNvSpPr/>
          <p:nvPr/>
        </p:nvSpPr>
        <p:spPr bwMode="white">
          <a:xfrm>
            <a:off x="1055440" y="3482546"/>
            <a:ext cx="2664296" cy="450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63AB1B-AF03-1F3C-5354-66F65B967EDB}"/>
              </a:ext>
            </a:extLst>
          </p:cNvPr>
          <p:cNvSpPr/>
          <p:nvPr/>
        </p:nvSpPr>
        <p:spPr bwMode="white">
          <a:xfrm>
            <a:off x="1102362" y="4365104"/>
            <a:ext cx="7441909" cy="555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63AB1B-AF03-1F3C-5354-66F65B967EDB}"/>
              </a:ext>
            </a:extLst>
          </p:cNvPr>
          <p:cNvSpPr/>
          <p:nvPr/>
        </p:nvSpPr>
        <p:spPr bwMode="white">
          <a:xfrm>
            <a:off x="1158752" y="5188530"/>
            <a:ext cx="4577208" cy="616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263AB1B-AF03-1F3C-5354-66F65B967EDB}"/>
              </a:ext>
            </a:extLst>
          </p:cNvPr>
          <p:cNvSpPr/>
          <p:nvPr/>
        </p:nvSpPr>
        <p:spPr bwMode="white">
          <a:xfrm>
            <a:off x="1199456" y="6072962"/>
            <a:ext cx="7488832" cy="586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6431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67</cp:revision>
  <dcterms:created xsi:type="dcterms:W3CDTF">2015-09-16T06:44:00Z</dcterms:created>
  <dcterms:modified xsi:type="dcterms:W3CDTF">2025-06-23T08:38:30Z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