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42" r:id="rId4"/>
    <p:sldId id="343" r:id="rId5"/>
    <p:sldId id="344" r:id="rId6"/>
    <p:sldId id="345" r:id="rId7"/>
    <p:sldId id="336" r:id="rId8"/>
    <p:sldId id="335" r:id="rId9"/>
    <p:sldId id="333" r:id="rId10"/>
    <p:sldId id="332" r:id="rId11"/>
    <p:sldId id="346" r:id="rId12"/>
    <p:sldId id="347" r:id="rId13"/>
    <p:sldId id="348" r:id="rId14"/>
    <p:sldId id="349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53143" y="3024238"/>
            <a:ext cx="8485714" cy="8095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000120-BA0A-C67E-10D8-F3DF2D24C2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844" y="1196752"/>
            <a:ext cx="11340000" cy="155952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BEE8557-376F-4FA2-4E53-FB633AD984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00" t="-747" r="19754" b="-1"/>
          <a:stretch/>
        </p:blipFill>
        <p:spPr>
          <a:xfrm>
            <a:off x="4079776" y="2636912"/>
            <a:ext cx="3672408" cy="4017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535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A60722F-5858-2FDA-B0C6-C269CEAB10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844824"/>
            <a:ext cx="11340000" cy="33975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704D73-B64C-FBD9-FC20-1D42106F47C1}"/>
              </a:ext>
            </a:extLst>
          </p:cNvPr>
          <p:cNvSpPr/>
          <p:nvPr/>
        </p:nvSpPr>
        <p:spPr bwMode="white">
          <a:xfrm>
            <a:off x="263352" y="2924944"/>
            <a:ext cx="46805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BEE8557-376F-4FA2-4E53-FB633AD9847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27" t="2526" r="18303"/>
          <a:stretch/>
        </p:blipFill>
        <p:spPr>
          <a:xfrm>
            <a:off x="8328248" y="2204864"/>
            <a:ext cx="3171012" cy="320057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704D73-B64C-FBD9-FC20-1D42106F47C1}"/>
              </a:ext>
            </a:extLst>
          </p:cNvPr>
          <p:cNvSpPr/>
          <p:nvPr/>
        </p:nvSpPr>
        <p:spPr bwMode="white">
          <a:xfrm>
            <a:off x="4943872" y="2852937"/>
            <a:ext cx="2592288" cy="620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704D73-B64C-FBD9-FC20-1D42106F47C1}"/>
              </a:ext>
            </a:extLst>
          </p:cNvPr>
          <p:cNvSpPr/>
          <p:nvPr/>
        </p:nvSpPr>
        <p:spPr bwMode="white">
          <a:xfrm>
            <a:off x="454697" y="3645024"/>
            <a:ext cx="412913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2704D73-B64C-FBD9-FC20-1D42106F47C1}"/>
              </a:ext>
            </a:extLst>
          </p:cNvPr>
          <p:cNvSpPr/>
          <p:nvPr/>
        </p:nvSpPr>
        <p:spPr bwMode="white">
          <a:xfrm>
            <a:off x="4645096" y="3573015"/>
            <a:ext cx="2891064" cy="641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2704D73-B64C-FBD9-FC20-1D42106F47C1}"/>
              </a:ext>
            </a:extLst>
          </p:cNvPr>
          <p:cNvSpPr/>
          <p:nvPr/>
        </p:nvSpPr>
        <p:spPr bwMode="white">
          <a:xfrm>
            <a:off x="479376" y="4450280"/>
            <a:ext cx="46805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03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5B1F658-8137-38AC-56D9-0B393D148C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745" y="4293096"/>
            <a:ext cx="11340000" cy="2394990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9EB06DF3-8066-4EC5-73C8-521EE8A111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745" y="620688"/>
            <a:ext cx="11340000" cy="387097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BEE8557-376F-4FA2-4E53-FB633AD9847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27" t="2526" r="18303"/>
          <a:stretch/>
        </p:blipFill>
        <p:spPr>
          <a:xfrm>
            <a:off x="7896200" y="3284984"/>
            <a:ext cx="3171012" cy="320057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704D73-B64C-FBD9-FC20-1D42106F47C1}"/>
              </a:ext>
            </a:extLst>
          </p:cNvPr>
          <p:cNvSpPr/>
          <p:nvPr/>
        </p:nvSpPr>
        <p:spPr bwMode="white">
          <a:xfrm>
            <a:off x="686744" y="3068960"/>
            <a:ext cx="55532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704D73-B64C-FBD9-FC20-1D42106F47C1}"/>
              </a:ext>
            </a:extLst>
          </p:cNvPr>
          <p:cNvSpPr/>
          <p:nvPr/>
        </p:nvSpPr>
        <p:spPr bwMode="white">
          <a:xfrm>
            <a:off x="335360" y="3780310"/>
            <a:ext cx="46805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704D73-B64C-FBD9-FC20-1D42106F47C1}"/>
              </a:ext>
            </a:extLst>
          </p:cNvPr>
          <p:cNvSpPr/>
          <p:nvPr/>
        </p:nvSpPr>
        <p:spPr bwMode="white">
          <a:xfrm>
            <a:off x="551384" y="4492268"/>
            <a:ext cx="3024336" cy="512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2704D73-B64C-FBD9-FC20-1D42106F47C1}"/>
              </a:ext>
            </a:extLst>
          </p:cNvPr>
          <p:cNvSpPr/>
          <p:nvPr/>
        </p:nvSpPr>
        <p:spPr bwMode="white">
          <a:xfrm>
            <a:off x="3587754" y="4459502"/>
            <a:ext cx="2508246" cy="68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2704D73-B64C-FBD9-FC20-1D42106F47C1}"/>
              </a:ext>
            </a:extLst>
          </p:cNvPr>
          <p:cNvSpPr/>
          <p:nvPr/>
        </p:nvSpPr>
        <p:spPr bwMode="white">
          <a:xfrm>
            <a:off x="407368" y="5337845"/>
            <a:ext cx="46805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2704D73-B64C-FBD9-FC20-1D42106F47C1}"/>
              </a:ext>
            </a:extLst>
          </p:cNvPr>
          <p:cNvSpPr/>
          <p:nvPr/>
        </p:nvSpPr>
        <p:spPr bwMode="white">
          <a:xfrm>
            <a:off x="551384" y="6093296"/>
            <a:ext cx="46805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009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EEE52EE-DD62-7602-1AA7-F1168E2B44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196752"/>
            <a:ext cx="11340000" cy="3313998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85B78AC3-3E51-AA3F-7DC8-6D664D20727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510"/>
          <a:stretch/>
        </p:blipFill>
        <p:spPr>
          <a:xfrm>
            <a:off x="335360" y="4302942"/>
            <a:ext cx="11340000" cy="249303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BEE8557-376F-4FA2-4E53-FB633AD9847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27" t="2526" r="18303"/>
          <a:stretch/>
        </p:blipFill>
        <p:spPr>
          <a:xfrm>
            <a:off x="8832304" y="1772816"/>
            <a:ext cx="3171012" cy="320057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704D73-B64C-FBD9-FC20-1D42106F47C1}"/>
              </a:ext>
            </a:extLst>
          </p:cNvPr>
          <p:cNvSpPr/>
          <p:nvPr/>
        </p:nvSpPr>
        <p:spPr bwMode="white">
          <a:xfrm>
            <a:off x="335360" y="2204864"/>
            <a:ext cx="316835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704D73-B64C-FBD9-FC20-1D42106F47C1}"/>
              </a:ext>
            </a:extLst>
          </p:cNvPr>
          <p:cNvSpPr/>
          <p:nvPr/>
        </p:nvSpPr>
        <p:spPr bwMode="white">
          <a:xfrm>
            <a:off x="3665100" y="2208109"/>
            <a:ext cx="5167204" cy="572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704D73-B64C-FBD9-FC20-1D42106F47C1}"/>
              </a:ext>
            </a:extLst>
          </p:cNvPr>
          <p:cNvSpPr/>
          <p:nvPr/>
        </p:nvSpPr>
        <p:spPr bwMode="white">
          <a:xfrm>
            <a:off x="335360" y="2971052"/>
            <a:ext cx="3329740" cy="64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2704D73-B64C-FBD9-FC20-1D42106F47C1}"/>
              </a:ext>
            </a:extLst>
          </p:cNvPr>
          <p:cNvSpPr/>
          <p:nvPr/>
        </p:nvSpPr>
        <p:spPr bwMode="white">
          <a:xfrm>
            <a:off x="3665100" y="2928189"/>
            <a:ext cx="5167204" cy="686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2704D73-B64C-FBD9-FC20-1D42106F47C1}"/>
              </a:ext>
            </a:extLst>
          </p:cNvPr>
          <p:cNvSpPr/>
          <p:nvPr/>
        </p:nvSpPr>
        <p:spPr bwMode="white">
          <a:xfrm>
            <a:off x="335360" y="3792380"/>
            <a:ext cx="4392488" cy="572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2704D73-B64C-FBD9-FC20-1D42106F47C1}"/>
              </a:ext>
            </a:extLst>
          </p:cNvPr>
          <p:cNvSpPr/>
          <p:nvPr/>
        </p:nvSpPr>
        <p:spPr bwMode="white">
          <a:xfrm>
            <a:off x="191344" y="4365104"/>
            <a:ext cx="8928992" cy="2304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038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5B78AC3-3E51-AA3F-7DC8-6D664D2072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822"/>
          <a:stretch/>
        </p:blipFill>
        <p:spPr>
          <a:xfrm>
            <a:off x="820358" y="1556792"/>
            <a:ext cx="11340000" cy="1577653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54A14B1D-067F-0AA6-C4E5-9C224AB8AD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090" y="2996952"/>
            <a:ext cx="11340000" cy="323045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BEE8557-376F-4FA2-4E53-FB633AD9847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27" t="2526" r="18303"/>
          <a:stretch/>
        </p:blipFill>
        <p:spPr>
          <a:xfrm>
            <a:off x="8040216" y="764704"/>
            <a:ext cx="3171012" cy="320057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704D73-B64C-FBD9-FC20-1D42106F47C1}"/>
              </a:ext>
            </a:extLst>
          </p:cNvPr>
          <p:cNvSpPr/>
          <p:nvPr/>
        </p:nvSpPr>
        <p:spPr bwMode="white">
          <a:xfrm>
            <a:off x="551384" y="2511087"/>
            <a:ext cx="4752528" cy="485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704D73-B64C-FBD9-FC20-1D42106F47C1}"/>
              </a:ext>
            </a:extLst>
          </p:cNvPr>
          <p:cNvSpPr/>
          <p:nvPr/>
        </p:nvSpPr>
        <p:spPr bwMode="white">
          <a:xfrm>
            <a:off x="587388" y="3181131"/>
            <a:ext cx="46805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704D73-B64C-FBD9-FC20-1D42106F47C1}"/>
              </a:ext>
            </a:extLst>
          </p:cNvPr>
          <p:cNvSpPr/>
          <p:nvPr/>
        </p:nvSpPr>
        <p:spPr bwMode="white">
          <a:xfrm>
            <a:off x="529342" y="3998540"/>
            <a:ext cx="10247178" cy="1518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2704D73-B64C-FBD9-FC20-1D42106F47C1}"/>
              </a:ext>
            </a:extLst>
          </p:cNvPr>
          <p:cNvSpPr/>
          <p:nvPr/>
        </p:nvSpPr>
        <p:spPr bwMode="white">
          <a:xfrm>
            <a:off x="820358" y="5660029"/>
            <a:ext cx="46805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7588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F3EFC3-0215-A139-EE7E-AF9AE5BD8E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412776"/>
            <a:ext cx="11340000" cy="451216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37B6232-E892-2191-CA79-04CEE62B388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2" t="1096" r="8779" b="24897"/>
          <a:stretch/>
        </p:blipFill>
        <p:spPr>
          <a:xfrm>
            <a:off x="8040216" y="2204864"/>
            <a:ext cx="3312368" cy="19322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37B6232-E892-2191-CA79-04CEE62B38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340768"/>
            <a:ext cx="11340000" cy="408648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CE6176EA-89E4-2EBA-FF85-71C7812C406E}"/>
              </a:ext>
            </a:extLst>
          </p:cNvPr>
          <p:cNvSpPr/>
          <p:nvPr/>
        </p:nvSpPr>
        <p:spPr bwMode="white">
          <a:xfrm>
            <a:off x="911424" y="3861048"/>
            <a:ext cx="5328592" cy="1566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1313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9B60C10-A4F9-9D08-702E-DEC3AAFF74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11340000" cy="5789189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CE6176EA-89E4-2EBA-FF85-71C7812C406E}"/>
              </a:ext>
            </a:extLst>
          </p:cNvPr>
          <p:cNvSpPr/>
          <p:nvPr/>
        </p:nvSpPr>
        <p:spPr bwMode="white">
          <a:xfrm>
            <a:off x="1055440" y="1700808"/>
            <a:ext cx="453650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6176EA-89E4-2EBA-FF85-71C7812C406E}"/>
              </a:ext>
            </a:extLst>
          </p:cNvPr>
          <p:cNvSpPr/>
          <p:nvPr/>
        </p:nvSpPr>
        <p:spPr bwMode="white">
          <a:xfrm>
            <a:off x="911424" y="2636912"/>
            <a:ext cx="9649072" cy="237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6176EA-89E4-2EBA-FF85-71C7812C406E}"/>
              </a:ext>
            </a:extLst>
          </p:cNvPr>
          <p:cNvSpPr/>
          <p:nvPr/>
        </p:nvSpPr>
        <p:spPr bwMode="white">
          <a:xfrm>
            <a:off x="911424" y="5229201"/>
            <a:ext cx="5688632" cy="590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6176EA-89E4-2EBA-FF85-71C7812C406E}"/>
              </a:ext>
            </a:extLst>
          </p:cNvPr>
          <p:cNvSpPr/>
          <p:nvPr/>
        </p:nvSpPr>
        <p:spPr bwMode="white">
          <a:xfrm>
            <a:off x="1199456" y="6035564"/>
            <a:ext cx="2592288" cy="409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A37B6232-E892-2191-CA79-04CEE62B388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2" t="1096" r="8779" b="24897"/>
          <a:stretch/>
        </p:blipFill>
        <p:spPr>
          <a:xfrm>
            <a:off x="8555830" y="4533943"/>
            <a:ext cx="3312368" cy="1932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004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2203144-1465-7017-3A31-8DC2035512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12776"/>
            <a:ext cx="11340000" cy="43418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6176EA-89E4-2EBA-FF85-71C7812C406E}"/>
              </a:ext>
            </a:extLst>
          </p:cNvPr>
          <p:cNvSpPr/>
          <p:nvPr/>
        </p:nvSpPr>
        <p:spPr bwMode="white">
          <a:xfrm>
            <a:off x="852000" y="2420888"/>
            <a:ext cx="538801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6176EA-89E4-2EBA-FF85-71C7812C406E}"/>
              </a:ext>
            </a:extLst>
          </p:cNvPr>
          <p:cNvSpPr/>
          <p:nvPr/>
        </p:nvSpPr>
        <p:spPr bwMode="white">
          <a:xfrm>
            <a:off x="6312024" y="2420889"/>
            <a:ext cx="432048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6176EA-89E4-2EBA-FF85-71C7812C406E}"/>
              </a:ext>
            </a:extLst>
          </p:cNvPr>
          <p:cNvSpPr/>
          <p:nvPr/>
        </p:nvSpPr>
        <p:spPr bwMode="white">
          <a:xfrm>
            <a:off x="767408" y="3258941"/>
            <a:ext cx="8928992" cy="602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6176EA-89E4-2EBA-FF85-71C7812C406E}"/>
              </a:ext>
            </a:extLst>
          </p:cNvPr>
          <p:cNvSpPr/>
          <p:nvPr/>
        </p:nvSpPr>
        <p:spPr bwMode="white">
          <a:xfrm>
            <a:off x="784919" y="4193456"/>
            <a:ext cx="3006825" cy="603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E6176EA-89E4-2EBA-FF85-71C7812C406E}"/>
              </a:ext>
            </a:extLst>
          </p:cNvPr>
          <p:cNvSpPr/>
          <p:nvPr/>
        </p:nvSpPr>
        <p:spPr bwMode="white">
          <a:xfrm>
            <a:off x="626030" y="5059141"/>
            <a:ext cx="3453746" cy="602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A37B6232-E892-2191-CA79-04CEE62B388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2" t="1096" r="8779" b="24897"/>
          <a:stretch/>
        </p:blipFill>
        <p:spPr>
          <a:xfrm>
            <a:off x="7248128" y="4093034"/>
            <a:ext cx="3312368" cy="1932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080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1208BE4-F515-0EBB-EBFE-2020DC81B0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476672"/>
            <a:ext cx="11340000" cy="3972972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AC99B332-2359-7DC3-036C-C9C0E6DA9B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193" y="4297676"/>
            <a:ext cx="11320934" cy="27197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6176EA-89E4-2EBA-FF85-71C7812C406E}"/>
              </a:ext>
            </a:extLst>
          </p:cNvPr>
          <p:cNvSpPr/>
          <p:nvPr/>
        </p:nvSpPr>
        <p:spPr bwMode="white">
          <a:xfrm>
            <a:off x="623391" y="2924944"/>
            <a:ext cx="6029335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6176EA-89E4-2EBA-FF85-71C7812C406E}"/>
              </a:ext>
            </a:extLst>
          </p:cNvPr>
          <p:cNvSpPr/>
          <p:nvPr/>
        </p:nvSpPr>
        <p:spPr bwMode="white">
          <a:xfrm>
            <a:off x="616765" y="3940493"/>
            <a:ext cx="6775379" cy="509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6176EA-89E4-2EBA-FF85-71C7812C406E}"/>
              </a:ext>
            </a:extLst>
          </p:cNvPr>
          <p:cNvSpPr/>
          <p:nvPr/>
        </p:nvSpPr>
        <p:spPr bwMode="white">
          <a:xfrm>
            <a:off x="695400" y="4597446"/>
            <a:ext cx="10436020" cy="1423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6176EA-89E4-2EBA-FF85-71C7812C406E}"/>
              </a:ext>
            </a:extLst>
          </p:cNvPr>
          <p:cNvSpPr/>
          <p:nvPr/>
        </p:nvSpPr>
        <p:spPr bwMode="white">
          <a:xfrm>
            <a:off x="623392" y="6169091"/>
            <a:ext cx="5616624" cy="614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A37B6232-E892-2191-CA79-04CEE62B388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2" t="1096" r="8779" b="24897"/>
          <a:stretch/>
        </p:blipFill>
        <p:spPr>
          <a:xfrm>
            <a:off x="8472264" y="2365462"/>
            <a:ext cx="3312368" cy="1932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401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FAD0E3-BE29-CAE7-9B0A-85F25B0797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24744"/>
            <a:ext cx="11340000" cy="351891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BEE8557-376F-4FA2-4E53-FB633AD984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04" y="3573016"/>
            <a:ext cx="7667930" cy="3125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686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035F9B-5713-BA02-734B-C7967987FE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972017"/>
            <a:ext cx="11340000" cy="3150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AE27EB-4ADD-DC18-EB79-FAD80B6BEEB2}"/>
              </a:ext>
            </a:extLst>
          </p:cNvPr>
          <p:cNvSpPr/>
          <p:nvPr/>
        </p:nvSpPr>
        <p:spPr bwMode="white">
          <a:xfrm>
            <a:off x="2424506" y="3215198"/>
            <a:ext cx="790277" cy="391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9B1ECB-696C-3334-9EE9-8527FD18C605}"/>
              </a:ext>
            </a:extLst>
          </p:cNvPr>
          <p:cNvSpPr/>
          <p:nvPr/>
        </p:nvSpPr>
        <p:spPr bwMode="white">
          <a:xfrm>
            <a:off x="5718914" y="3215198"/>
            <a:ext cx="333249" cy="40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8BEE8557-376F-4FA2-4E53-FB633AD9847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9" r="63388"/>
          <a:stretch/>
        </p:blipFill>
        <p:spPr>
          <a:xfrm>
            <a:off x="6536525" y="3610138"/>
            <a:ext cx="2904960" cy="3203238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9B591AFA-A63F-08CF-4294-ED4C99A9D1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4122017"/>
            <a:ext cx="11340000" cy="891159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08B8A62-0BA3-B560-8E07-B0CC33144292}"/>
              </a:ext>
            </a:extLst>
          </p:cNvPr>
          <p:cNvSpPr/>
          <p:nvPr/>
        </p:nvSpPr>
        <p:spPr bwMode="white">
          <a:xfrm>
            <a:off x="2365847" y="4284917"/>
            <a:ext cx="1323476" cy="431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110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FA2594-D335-3A2A-6B0B-938118CF93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124744"/>
            <a:ext cx="11340000" cy="345324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BEE8557-376F-4FA2-4E53-FB633AD9847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27" t="2526" r="18303"/>
          <a:stretch/>
        </p:blipFill>
        <p:spPr>
          <a:xfrm>
            <a:off x="6023992" y="3501008"/>
            <a:ext cx="3171012" cy="3200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746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67</cp:revision>
  <dcterms:created xsi:type="dcterms:W3CDTF">2015-09-16T06:44:00Z</dcterms:created>
  <dcterms:modified xsi:type="dcterms:W3CDTF">2025-06-23T09:56:30Z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