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41" r:id="rId11"/>
    <p:sldId id="340" r:id="rId12"/>
    <p:sldId id="339" r:id="rId13"/>
    <p:sldId id="338" r:id="rId14"/>
    <p:sldId id="351" r:id="rId15"/>
    <p:sldId id="352" r:id="rId16"/>
    <p:sldId id="353" r:id="rId17"/>
    <p:sldId id="354" r:id="rId18"/>
    <p:sldId id="355" r:id="rId19"/>
    <p:sldId id="356" r:id="rId20"/>
    <p:sldId id="330" r:id="rId21"/>
    <p:sldId id="357" r:id="rId22"/>
    <p:sldId id="328" r:id="rId23"/>
    <p:sldId id="327" r:id="rId24"/>
    <p:sldId id="358" r:id="rId25"/>
    <p:sldId id="359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9809" y="2914714"/>
            <a:ext cx="8752381" cy="10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0A4175-D926-D420-3365-49846F20BF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29" y="1268760"/>
            <a:ext cx="11340000" cy="48178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F704B2-CF44-384B-34CC-D18E0EE6D580}"/>
              </a:ext>
            </a:extLst>
          </p:cNvPr>
          <p:cNvSpPr/>
          <p:nvPr/>
        </p:nvSpPr>
        <p:spPr bwMode="white">
          <a:xfrm>
            <a:off x="4798391" y="4193840"/>
            <a:ext cx="6618673" cy="65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C0906B-5D57-0DBF-6FB5-D6CA39484004}"/>
              </a:ext>
            </a:extLst>
          </p:cNvPr>
          <p:cNvSpPr/>
          <p:nvPr/>
        </p:nvSpPr>
        <p:spPr bwMode="white">
          <a:xfrm>
            <a:off x="1761063" y="5201952"/>
            <a:ext cx="137508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3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37B5D-53B3-CB23-C118-0906007671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276872"/>
            <a:ext cx="11340000" cy="19215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C9CADC-45AC-00A1-D5EE-EC154957282F}"/>
              </a:ext>
            </a:extLst>
          </p:cNvPr>
          <p:cNvSpPr/>
          <p:nvPr/>
        </p:nvSpPr>
        <p:spPr bwMode="white">
          <a:xfrm>
            <a:off x="3233453" y="3510113"/>
            <a:ext cx="342770" cy="39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61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FBFA23-6C60-8E9E-D472-A49B1B113E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08" y="1052736"/>
            <a:ext cx="11340000" cy="286841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6EC7791-11E0-49F5-2A98-0349FA5221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645024"/>
            <a:ext cx="10619920" cy="309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76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325B5-95FD-D852-7FCB-19103EE55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1340000" cy="28684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0C09BC-1FB7-5F01-8B7E-828ADB7E2AF0}"/>
              </a:ext>
            </a:extLst>
          </p:cNvPr>
          <p:cNvSpPr/>
          <p:nvPr/>
        </p:nvSpPr>
        <p:spPr bwMode="white">
          <a:xfrm>
            <a:off x="6003604" y="1889584"/>
            <a:ext cx="12918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DB289F-932F-406E-762B-F996893868BE}"/>
              </a:ext>
            </a:extLst>
          </p:cNvPr>
          <p:cNvSpPr/>
          <p:nvPr/>
        </p:nvSpPr>
        <p:spPr bwMode="white">
          <a:xfrm>
            <a:off x="3489952" y="3066645"/>
            <a:ext cx="495113" cy="38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6EC7791-11E0-49F5-2A98-0349FA5221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826" y="3506900"/>
            <a:ext cx="10763936" cy="313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19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C24CB1C-7600-06E3-5B94-818BB22F1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24744"/>
            <a:ext cx="11340000" cy="460617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3580FC0-A938-6AE7-51EF-95FA8B0BB102}"/>
              </a:ext>
            </a:extLst>
          </p:cNvPr>
          <p:cNvSpPr/>
          <p:nvPr/>
        </p:nvSpPr>
        <p:spPr bwMode="white">
          <a:xfrm>
            <a:off x="2027818" y="3933056"/>
            <a:ext cx="853267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4A576E-496B-80E4-E0CB-00C5C4CF136F}"/>
              </a:ext>
            </a:extLst>
          </p:cNvPr>
          <p:cNvSpPr/>
          <p:nvPr/>
        </p:nvSpPr>
        <p:spPr bwMode="white">
          <a:xfrm>
            <a:off x="3808322" y="5158726"/>
            <a:ext cx="4159886" cy="572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5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9864045-F7C3-0F22-E803-3F261D0381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76"/>
          <a:stretch/>
        </p:blipFill>
        <p:spPr>
          <a:xfrm>
            <a:off x="2855640" y="1916832"/>
            <a:ext cx="6840760" cy="272432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E270039-4DED-D53E-1A37-1AE0D6979DD0}"/>
              </a:ext>
            </a:extLst>
          </p:cNvPr>
          <p:cNvSpPr/>
          <p:nvPr/>
        </p:nvSpPr>
        <p:spPr bwMode="white">
          <a:xfrm>
            <a:off x="2711625" y="2852936"/>
            <a:ext cx="6532882" cy="702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9FA499-3BE4-C199-BFF5-05F5ADB90E88}"/>
              </a:ext>
            </a:extLst>
          </p:cNvPr>
          <p:cNvSpPr/>
          <p:nvPr/>
        </p:nvSpPr>
        <p:spPr bwMode="white">
          <a:xfrm>
            <a:off x="4439817" y="3861048"/>
            <a:ext cx="3600400" cy="78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86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2D3EB25-30B4-E3C5-9358-C0A10EA98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548680"/>
            <a:ext cx="10003638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D4D2483-2176-CDBC-97B7-85EF7A4010DB}"/>
              </a:ext>
            </a:extLst>
          </p:cNvPr>
          <p:cNvSpPr/>
          <p:nvPr/>
        </p:nvSpPr>
        <p:spPr bwMode="white">
          <a:xfrm>
            <a:off x="2351584" y="3212976"/>
            <a:ext cx="6552728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4D2483-2176-CDBC-97B7-85EF7A4010DB}"/>
              </a:ext>
            </a:extLst>
          </p:cNvPr>
          <p:cNvSpPr/>
          <p:nvPr/>
        </p:nvSpPr>
        <p:spPr bwMode="white">
          <a:xfrm>
            <a:off x="2999656" y="4365104"/>
            <a:ext cx="6552728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4D2483-2176-CDBC-97B7-85EF7A4010DB}"/>
              </a:ext>
            </a:extLst>
          </p:cNvPr>
          <p:cNvSpPr/>
          <p:nvPr/>
        </p:nvSpPr>
        <p:spPr bwMode="white">
          <a:xfrm>
            <a:off x="2989987" y="5733256"/>
            <a:ext cx="6552728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5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3DE6549-4CE0-57F0-5CA7-650698EE2A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60" y="1340768"/>
            <a:ext cx="11340000" cy="454054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B3EBE9C-0E86-9E2A-E943-1D33756AF106}"/>
              </a:ext>
            </a:extLst>
          </p:cNvPr>
          <p:cNvSpPr/>
          <p:nvPr/>
        </p:nvSpPr>
        <p:spPr bwMode="white">
          <a:xfrm>
            <a:off x="1415480" y="2420888"/>
            <a:ext cx="91450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3EBE9C-0E86-9E2A-E943-1D33756AF106}"/>
              </a:ext>
            </a:extLst>
          </p:cNvPr>
          <p:cNvSpPr/>
          <p:nvPr/>
        </p:nvSpPr>
        <p:spPr bwMode="white">
          <a:xfrm>
            <a:off x="1629687" y="3250998"/>
            <a:ext cx="91450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3EBE9C-0E86-9E2A-E943-1D33756AF106}"/>
              </a:ext>
            </a:extLst>
          </p:cNvPr>
          <p:cNvSpPr/>
          <p:nvPr/>
        </p:nvSpPr>
        <p:spPr bwMode="white">
          <a:xfrm>
            <a:off x="1415480" y="4331118"/>
            <a:ext cx="91450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3EBE9C-0E86-9E2A-E943-1D33756AF106}"/>
              </a:ext>
            </a:extLst>
          </p:cNvPr>
          <p:cNvSpPr/>
          <p:nvPr/>
        </p:nvSpPr>
        <p:spPr bwMode="white">
          <a:xfrm>
            <a:off x="1271464" y="5271258"/>
            <a:ext cx="91450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2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7FB37E2-3A59-A9F4-0A3D-D59F09D9DE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9844050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BE7F0B6-B967-1DCB-DEE3-02B848955358}"/>
              </a:ext>
            </a:extLst>
          </p:cNvPr>
          <p:cNvSpPr/>
          <p:nvPr/>
        </p:nvSpPr>
        <p:spPr bwMode="white">
          <a:xfrm>
            <a:off x="1991544" y="5157192"/>
            <a:ext cx="8640960" cy="133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10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C38D5F4-5973-4A64-86F4-3E28EB9825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10239531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BE7F0B6-B967-1DCB-DEE3-02B848955358}"/>
              </a:ext>
            </a:extLst>
          </p:cNvPr>
          <p:cNvSpPr/>
          <p:nvPr/>
        </p:nvSpPr>
        <p:spPr bwMode="white">
          <a:xfrm>
            <a:off x="2207568" y="2564904"/>
            <a:ext cx="309634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E7F0B6-B967-1DCB-DEE3-02B848955358}"/>
              </a:ext>
            </a:extLst>
          </p:cNvPr>
          <p:cNvSpPr/>
          <p:nvPr/>
        </p:nvSpPr>
        <p:spPr bwMode="white">
          <a:xfrm>
            <a:off x="2423592" y="3501008"/>
            <a:ext cx="57606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E7F0B6-B967-1DCB-DEE3-02B848955358}"/>
              </a:ext>
            </a:extLst>
          </p:cNvPr>
          <p:cNvSpPr/>
          <p:nvPr/>
        </p:nvSpPr>
        <p:spPr bwMode="white">
          <a:xfrm>
            <a:off x="2735221" y="4308642"/>
            <a:ext cx="54726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E7F0B6-B967-1DCB-DEE3-02B848955358}"/>
              </a:ext>
            </a:extLst>
          </p:cNvPr>
          <p:cNvSpPr/>
          <p:nvPr/>
        </p:nvSpPr>
        <p:spPr bwMode="white">
          <a:xfrm>
            <a:off x="2927648" y="5198122"/>
            <a:ext cx="54726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E7F0B6-B967-1DCB-DEE3-02B848955358}"/>
              </a:ext>
            </a:extLst>
          </p:cNvPr>
          <p:cNvSpPr/>
          <p:nvPr/>
        </p:nvSpPr>
        <p:spPr bwMode="white">
          <a:xfrm>
            <a:off x="2423592" y="6056640"/>
            <a:ext cx="54726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E7F0B6-B967-1DCB-DEE3-02B848955358}"/>
              </a:ext>
            </a:extLst>
          </p:cNvPr>
          <p:cNvSpPr/>
          <p:nvPr/>
        </p:nvSpPr>
        <p:spPr bwMode="white">
          <a:xfrm>
            <a:off x="5303912" y="2498474"/>
            <a:ext cx="309634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90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BE3BF1-F516-57BF-AB64-13DB32EA66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92696"/>
            <a:ext cx="98028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407610-E094-9D78-615D-50D105F05B34}"/>
              </a:ext>
            </a:extLst>
          </p:cNvPr>
          <p:cNvSpPr/>
          <p:nvPr/>
        </p:nvSpPr>
        <p:spPr bwMode="white">
          <a:xfrm>
            <a:off x="10024862" y="2604740"/>
            <a:ext cx="304540" cy="34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D49637-966F-F6AF-BBF7-C5ACFCE96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48456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F734E2-4574-D9D0-14B9-9B9DAF6D713D}"/>
              </a:ext>
            </a:extLst>
          </p:cNvPr>
          <p:cNvSpPr/>
          <p:nvPr/>
        </p:nvSpPr>
        <p:spPr bwMode="white">
          <a:xfrm>
            <a:off x="4498606" y="4996535"/>
            <a:ext cx="1637682" cy="42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A7A7062-85B1-E024-768F-D607FCFA3B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63" t="30214" r="14418" b="20701"/>
          <a:stretch/>
        </p:blipFill>
        <p:spPr>
          <a:xfrm>
            <a:off x="7464152" y="4410248"/>
            <a:ext cx="2292430" cy="2547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56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A7A7062-85B1-E024-768F-D607FCFA3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10572785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8B1D21B-7899-8863-7445-D38FC42268AC}"/>
              </a:ext>
            </a:extLst>
          </p:cNvPr>
          <p:cNvSpPr/>
          <p:nvPr/>
        </p:nvSpPr>
        <p:spPr bwMode="white">
          <a:xfrm>
            <a:off x="1631504" y="2492896"/>
            <a:ext cx="6480720" cy="237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B1D21B-7899-8863-7445-D38FC42268AC}"/>
              </a:ext>
            </a:extLst>
          </p:cNvPr>
          <p:cNvSpPr/>
          <p:nvPr/>
        </p:nvSpPr>
        <p:spPr bwMode="white">
          <a:xfrm>
            <a:off x="1631504" y="5085184"/>
            <a:ext cx="6480720" cy="151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73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4928AE-2FC4-01DD-8E09-E51D74580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126036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16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2E43DC-7BB3-2C90-2FA3-DBEC62239B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11340000" cy="4817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3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3420E66-DC0F-B550-4DE2-1F6C494479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196752"/>
            <a:ext cx="11340000" cy="448364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F56A17E-B3AE-A4DD-DA12-D94BDB63137A}"/>
              </a:ext>
            </a:extLst>
          </p:cNvPr>
          <p:cNvSpPr/>
          <p:nvPr/>
        </p:nvSpPr>
        <p:spPr bwMode="white">
          <a:xfrm>
            <a:off x="4207642" y="2389210"/>
            <a:ext cx="3976590" cy="60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1A9B2B-217F-D233-6AD6-876D55653890}"/>
              </a:ext>
            </a:extLst>
          </p:cNvPr>
          <p:cNvSpPr/>
          <p:nvPr/>
        </p:nvSpPr>
        <p:spPr bwMode="white">
          <a:xfrm>
            <a:off x="4207642" y="3212976"/>
            <a:ext cx="318450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2DD111-D8BF-97CF-9421-B3C1724A991E}"/>
              </a:ext>
            </a:extLst>
          </p:cNvPr>
          <p:cNvSpPr/>
          <p:nvPr/>
        </p:nvSpPr>
        <p:spPr bwMode="white">
          <a:xfrm>
            <a:off x="4207642" y="4211287"/>
            <a:ext cx="4984702" cy="51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8F52C6-2550-9352-0226-91BC66E2DA4F}"/>
              </a:ext>
            </a:extLst>
          </p:cNvPr>
          <p:cNvSpPr/>
          <p:nvPr/>
        </p:nvSpPr>
        <p:spPr bwMode="white">
          <a:xfrm>
            <a:off x="4207642" y="5098476"/>
            <a:ext cx="3832574" cy="49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3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EE6E695-0ECB-320F-3C48-AC9893B612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1268760"/>
            <a:ext cx="11340000" cy="440009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B6B5BD3-263E-046B-A7CF-903993FD3126}"/>
              </a:ext>
            </a:extLst>
          </p:cNvPr>
          <p:cNvSpPr/>
          <p:nvPr/>
        </p:nvSpPr>
        <p:spPr bwMode="white">
          <a:xfrm>
            <a:off x="3805970" y="2440214"/>
            <a:ext cx="4666294" cy="48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FC6C94-A7B5-24B0-2DFC-F7F133A5E9BA}"/>
              </a:ext>
            </a:extLst>
          </p:cNvPr>
          <p:cNvSpPr/>
          <p:nvPr/>
        </p:nvSpPr>
        <p:spPr bwMode="white">
          <a:xfrm>
            <a:off x="3805970" y="3325948"/>
            <a:ext cx="3802198" cy="53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59AD2F-CB3B-6D4B-B327-02948C68410C}"/>
              </a:ext>
            </a:extLst>
          </p:cNvPr>
          <p:cNvSpPr/>
          <p:nvPr/>
        </p:nvSpPr>
        <p:spPr bwMode="white">
          <a:xfrm>
            <a:off x="3805970" y="4259302"/>
            <a:ext cx="5284382" cy="37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42CE87-73F1-33A2-ED18-E4781E7C0B66}"/>
              </a:ext>
            </a:extLst>
          </p:cNvPr>
          <p:cNvSpPr/>
          <p:nvPr/>
        </p:nvSpPr>
        <p:spPr bwMode="white">
          <a:xfrm>
            <a:off x="3805970" y="5154560"/>
            <a:ext cx="4234246" cy="81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83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27EC4E-94D7-0286-1446-9233F06AB4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48981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A7A5D0-C4B0-5732-9E41-9E1C12C1DAF7}"/>
              </a:ext>
            </a:extLst>
          </p:cNvPr>
          <p:cNvSpPr/>
          <p:nvPr/>
        </p:nvSpPr>
        <p:spPr bwMode="white">
          <a:xfrm>
            <a:off x="10240016" y="3483806"/>
            <a:ext cx="371335" cy="40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61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AE4ACC-B577-DCF8-CDBC-43C973C93F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49151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D755C1-8E93-C516-748C-C5AF9D0E4E20}"/>
              </a:ext>
            </a:extLst>
          </p:cNvPr>
          <p:cNvSpPr/>
          <p:nvPr/>
        </p:nvSpPr>
        <p:spPr bwMode="white">
          <a:xfrm>
            <a:off x="10321546" y="1539668"/>
            <a:ext cx="380856" cy="40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13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F6AA8-0F77-3348-11F3-984D7C053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9275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9336CF-5762-B270-3810-3BC890FF8BDD}"/>
              </a:ext>
            </a:extLst>
          </p:cNvPr>
          <p:cNvSpPr/>
          <p:nvPr/>
        </p:nvSpPr>
        <p:spPr bwMode="white">
          <a:xfrm>
            <a:off x="10129923" y="2953877"/>
            <a:ext cx="447506" cy="40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33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0E28B-D67E-C3B3-3210-E74D399AE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39218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4A302D-9B01-88D0-03DC-3859FD5C3FC2}"/>
              </a:ext>
            </a:extLst>
          </p:cNvPr>
          <p:cNvSpPr/>
          <p:nvPr/>
        </p:nvSpPr>
        <p:spPr bwMode="white">
          <a:xfrm>
            <a:off x="10312024" y="2955181"/>
            <a:ext cx="380856" cy="40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38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84819C-C8DF-0919-ED2C-B8E91DA825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9275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8D9793-B1E6-DAFA-6FC3-E61FFCB7F8C1}"/>
              </a:ext>
            </a:extLst>
          </p:cNvPr>
          <p:cNvSpPr/>
          <p:nvPr/>
        </p:nvSpPr>
        <p:spPr bwMode="white">
          <a:xfrm>
            <a:off x="10168008" y="2953877"/>
            <a:ext cx="380856" cy="40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27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3DAA9-7CA3-7912-66D2-9484C7C63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06" y="920010"/>
            <a:ext cx="11340000" cy="303648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70701B-63D6-FA0B-BE79-39AFF496D8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3956496"/>
            <a:ext cx="11340000" cy="27848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AD79B2-7430-A43E-418F-C5F5C8A046DE}"/>
              </a:ext>
            </a:extLst>
          </p:cNvPr>
          <p:cNvSpPr/>
          <p:nvPr/>
        </p:nvSpPr>
        <p:spPr bwMode="white">
          <a:xfrm>
            <a:off x="10067230" y="4166315"/>
            <a:ext cx="342770" cy="39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57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EAC8CA-83CB-A10C-FE39-532952C1F3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19772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D5DBF8-9312-EE96-D1BC-57007CE8FFFA}"/>
              </a:ext>
            </a:extLst>
          </p:cNvPr>
          <p:cNvSpPr/>
          <p:nvPr/>
        </p:nvSpPr>
        <p:spPr bwMode="white">
          <a:xfrm>
            <a:off x="6536282" y="2321632"/>
            <a:ext cx="4012158" cy="64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3B370EB-8B72-1989-D895-D7269C795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246019"/>
            <a:ext cx="11340000" cy="289626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9555A3-7174-517F-F168-EAA706BB7B28}"/>
              </a:ext>
            </a:extLst>
          </p:cNvPr>
          <p:cNvSpPr/>
          <p:nvPr/>
        </p:nvSpPr>
        <p:spPr bwMode="white">
          <a:xfrm>
            <a:off x="5022377" y="4484554"/>
            <a:ext cx="1723375" cy="39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6DD8AD-82C6-5D78-8D50-A44DC9309D45}"/>
              </a:ext>
            </a:extLst>
          </p:cNvPr>
          <p:cNvSpPr/>
          <p:nvPr/>
        </p:nvSpPr>
        <p:spPr bwMode="white">
          <a:xfrm>
            <a:off x="4898599" y="5446800"/>
            <a:ext cx="1437732" cy="39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02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2025-06-23T09:47:38Z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