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40" r:id="rId4"/>
    <p:sldId id="339" r:id="rId5"/>
    <p:sldId id="338" r:id="rId6"/>
    <p:sldId id="341" r:id="rId7"/>
    <p:sldId id="337" r:id="rId8"/>
    <p:sldId id="332" r:id="rId9"/>
    <p:sldId id="331" r:id="rId10"/>
    <p:sldId id="329" r:id="rId11"/>
    <p:sldId id="342" r:id="rId12"/>
    <p:sldId id="343" r:id="rId13"/>
    <p:sldId id="34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94966"/>
            <a:ext cx="11809312" cy="668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525F7-6E62-111F-823C-03BAF899C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11126496" cy="41090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" t="2454" r="34813"/>
          <a:stretch/>
        </p:blipFill>
        <p:spPr>
          <a:xfrm>
            <a:off x="4474560" y="3831910"/>
            <a:ext cx="4789792" cy="302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4961FD-8E90-8D91-E189-23724357F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81338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9264352" y="3484672"/>
            <a:ext cx="2534614" cy="3373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6283783" y="1556792"/>
            <a:ext cx="406069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529951" y="2284472"/>
            <a:ext cx="8641984" cy="22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529950" y="4653136"/>
            <a:ext cx="5638058" cy="48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407369" y="5452615"/>
            <a:ext cx="2880320" cy="5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08EB3B7-E7F3-4169-4D84-506D86339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70" y="1052736"/>
            <a:ext cx="11340000" cy="394316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B3640D6-63F5-A324-B217-49AEE49C5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11"/>
          <a:stretch/>
        </p:blipFill>
        <p:spPr>
          <a:xfrm>
            <a:off x="3431704" y="4004320"/>
            <a:ext cx="4737512" cy="29530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4" t="2454" r="34813"/>
          <a:stretch/>
        </p:blipFill>
        <p:spPr>
          <a:xfrm>
            <a:off x="9336360" y="3717032"/>
            <a:ext cx="1224136" cy="30273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2927648" y="4149080"/>
            <a:ext cx="4896544" cy="270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4727848" y="1052736"/>
            <a:ext cx="6624736" cy="70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613367" y="2034478"/>
            <a:ext cx="3826450" cy="60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4439817" y="2031397"/>
            <a:ext cx="6624735" cy="60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842672" y="2828552"/>
            <a:ext cx="8366642" cy="5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9162661" y="2835662"/>
            <a:ext cx="2045907" cy="52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405828" y="3591839"/>
            <a:ext cx="10802740" cy="5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675977" y="4382295"/>
            <a:ext cx="1819623" cy="61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35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3D5A3A-538B-EC07-CBCB-CF889F688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383438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B3640D6-63F5-A324-B217-49AEE49C5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11"/>
          <a:stretch/>
        </p:blipFill>
        <p:spPr>
          <a:xfrm>
            <a:off x="4367808" y="3904928"/>
            <a:ext cx="4737512" cy="29530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4" t="2454" r="34813"/>
          <a:stretch/>
        </p:blipFill>
        <p:spPr>
          <a:xfrm>
            <a:off x="10272464" y="3617640"/>
            <a:ext cx="1224136" cy="30273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623393" y="3197956"/>
            <a:ext cx="5616624" cy="70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85445-DEB1-5154-8A71-FF4D4A985328}"/>
              </a:ext>
            </a:extLst>
          </p:cNvPr>
          <p:cNvSpPr/>
          <p:nvPr/>
        </p:nvSpPr>
        <p:spPr bwMode="white">
          <a:xfrm>
            <a:off x="767409" y="4121318"/>
            <a:ext cx="2433256" cy="54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12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8A647-813F-D0D7-7CF6-8623835B8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53823"/>
            <a:ext cx="11340000" cy="35555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41D6C0-74DE-155E-82AE-50238372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2"/>
          <a:stretch/>
        </p:blipFill>
        <p:spPr>
          <a:xfrm>
            <a:off x="1055440" y="4683722"/>
            <a:ext cx="11340000" cy="1970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BDAD2-D0CA-08CE-A2A0-E691B6CD6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6632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41D6C0-74DE-155E-82AE-502383724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2"/>
          <a:stretch/>
        </p:blipFill>
        <p:spPr>
          <a:xfrm>
            <a:off x="1055440" y="4683722"/>
            <a:ext cx="11340000" cy="197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1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1D6C0-74DE-155E-82AE-502383724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9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3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4AEBB-36AC-B461-CE33-810A34FB6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57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0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8097139-C009-C5C4-F139-D7637FD15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263971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9353DA6-948E-B63C-7B32-EB9BE7071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708920"/>
            <a:ext cx="11340000" cy="42558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1127448" y="1628800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767408" y="2540761"/>
            <a:ext cx="5616624" cy="52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983432" y="3672906"/>
            <a:ext cx="5040560" cy="69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5879976" y="2928118"/>
            <a:ext cx="3960440" cy="230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1007972" y="5473073"/>
            <a:ext cx="5736099" cy="62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1271464" y="6261455"/>
            <a:ext cx="2664296" cy="5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57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21DEB-B6DF-1F38-3AE2-9B4C3378E6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59" y="654606"/>
            <a:ext cx="11340000" cy="27743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E76264-44A3-4332-6449-A4460F52C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459" y="3232685"/>
            <a:ext cx="11340000" cy="363634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5130D09-6A34-8585-B2EF-8996D7322E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50"/>
          <a:stretch/>
        </p:blipFill>
        <p:spPr>
          <a:xfrm>
            <a:off x="3575720" y="6007079"/>
            <a:ext cx="2160240" cy="7003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B2E0BC-DFB2-B133-9D93-E1CD0874A764}"/>
              </a:ext>
            </a:extLst>
          </p:cNvPr>
          <p:cNvSpPr/>
          <p:nvPr/>
        </p:nvSpPr>
        <p:spPr bwMode="white">
          <a:xfrm>
            <a:off x="3575720" y="6165373"/>
            <a:ext cx="2232248" cy="54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7F9D5-F4AF-EE67-4F97-7BC08F522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6378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4882069" y="3429000"/>
            <a:ext cx="2534614" cy="33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DBA8C-B859-D028-4411-446F6EE39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3176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B262E2-1081-DBD5-1DF0-288C626EF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9264352" y="3484672"/>
            <a:ext cx="2534614" cy="33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17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