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39" r:id="rId4"/>
    <p:sldId id="338" r:id="rId5"/>
    <p:sldId id="337" r:id="rId6"/>
    <p:sldId id="340" r:id="rId7"/>
    <p:sldId id="335" r:id="rId8"/>
    <p:sldId id="341" r:id="rId9"/>
    <p:sldId id="331" r:id="rId10"/>
    <p:sldId id="342" r:id="rId11"/>
    <p:sldId id="343" r:id="rId12"/>
    <p:sldId id="328" r:id="rId13"/>
    <p:sldId id="344" r:id="rId14"/>
    <p:sldId id="327" r:id="rId15"/>
    <p:sldId id="34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328" y="3055582"/>
            <a:ext cx="12097344" cy="7468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6D92387-CA71-D3CB-3948-5AD339F3A8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268760"/>
            <a:ext cx="11340000" cy="498492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9296" y="1380142"/>
            <a:ext cx="4415256" cy="36848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43D49B-AA26-4865-0C7E-B7DC9734A643}"/>
              </a:ext>
            </a:extLst>
          </p:cNvPr>
          <p:cNvSpPr/>
          <p:nvPr/>
        </p:nvSpPr>
        <p:spPr bwMode="white">
          <a:xfrm>
            <a:off x="1833475" y="2420888"/>
            <a:ext cx="4694573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43D49B-AA26-4865-0C7E-B7DC9734A643}"/>
              </a:ext>
            </a:extLst>
          </p:cNvPr>
          <p:cNvSpPr/>
          <p:nvPr/>
        </p:nvSpPr>
        <p:spPr bwMode="white">
          <a:xfrm>
            <a:off x="911424" y="3717032"/>
            <a:ext cx="2448272" cy="635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43D49B-AA26-4865-0C7E-B7DC9734A643}"/>
              </a:ext>
            </a:extLst>
          </p:cNvPr>
          <p:cNvSpPr/>
          <p:nvPr/>
        </p:nvSpPr>
        <p:spPr bwMode="white">
          <a:xfrm>
            <a:off x="1199456" y="4581128"/>
            <a:ext cx="3240360" cy="721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43D49B-AA26-4865-0C7E-B7DC9734A643}"/>
              </a:ext>
            </a:extLst>
          </p:cNvPr>
          <p:cNvSpPr/>
          <p:nvPr/>
        </p:nvSpPr>
        <p:spPr bwMode="white">
          <a:xfrm>
            <a:off x="1055440" y="5445224"/>
            <a:ext cx="4680520" cy="641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07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4B9C25B-5263-5805-DF7D-F547003799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1340000" cy="526340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A6D92387-CA71-D3CB-3948-5AD339F3A8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29" t="3082" r="10225" b="23035"/>
          <a:stretch/>
        </p:blipFill>
        <p:spPr>
          <a:xfrm>
            <a:off x="7104112" y="3147792"/>
            <a:ext cx="4104456" cy="33123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43D49B-AA26-4865-0C7E-B7DC9734A643}"/>
              </a:ext>
            </a:extLst>
          </p:cNvPr>
          <p:cNvSpPr/>
          <p:nvPr/>
        </p:nvSpPr>
        <p:spPr bwMode="white">
          <a:xfrm>
            <a:off x="5735960" y="1268760"/>
            <a:ext cx="2880320" cy="563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43D49B-AA26-4865-0C7E-B7DC9734A643}"/>
              </a:ext>
            </a:extLst>
          </p:cNvPr>
          <p:cNvSpPr/>
          <p:nvPr/>
        </p:nvSpPr>
        <p:spPr bwMode="white">
          <a:xfrm>
            <a:off x="623392" y="2060848"/>
            <a:ext cx="2808312" cy="779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43D49B-AA26-4865-0C7E-B7DC9734A643}"/>
              </a:ext>
            </a:extLst>
          </p:cNvPr>
          <p:cNvSpPr/>
          <p:nvPr/>
        </p:nvSpPr>
        <p:spPr bwMode="white">
          <a:xfrm>
            <a:off x="407368" y="2924944"/>
            <a:ext cx="8208912" cy="756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43D49B-AA26-4865-0C7E-B7DC9734A643}"/>
              </a:ext>
            </a:extLst>
          </p:cNvPr>
          <p:cNvSpPr/>
          <p:nvPr/>
        </p:nvSpPr>
        <p:spPr bwMode="white">
          <a:xfrm>
            <a:off x="623392" y="3933056"/>
            <a:ext cx="5653888" cy="633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43D49B-AA26-4865-0C7E-B7DC9734A643}"/>
              </a:ext>
            </a:extLst>
          </p:cNvPr>
          <p:cNvSpPr/>
          <p:nvPr/>
        </p:nvSpPr>
        <p:spPr bwMode="white">
          <a:xfrm>
            <a:off x="542208" y="4818450"/>
            <a:ext cx="2745480" cy="571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743D49B-AA26-4865-0C7E-B7DC9734A643}"/>
              </a:ext>
            </a:extLst>
          </p:cNvPr>
          <p:cNvSpPr/>
          <p:nvPr/>
        </p:nvSpPr>
        <p:spPr bwMode="white">
          <a:xfrm>
            <a:off x="558096" y="5703844"/>
            <a:ext cx="2945616" cy="67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743D49B-AA26-4865-0C7E-B7DC9734A643}"/>
              </a:ext>
            </a:extLst>
          </p:cNvPr>
          <p:cNvSpPr/>
          <p:nvPr/>
        </p:nvSpPr>
        <p:spPr bwMode="white">
          <a:xfrm>
            <a:off x="3551648" y="5703844"/>
            <a:ext cx="3048407" cy="67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716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12963A-1500-CB09-1F86-AC99FF47CD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1340000" cy="284056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7977B71-5296-4DAE-A8EB-83358BE7DD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08" r="10438" b="15468"/>
          <a:stretch/>
        </p:blipFill>
        <p:spPr>
          <a:xfrm>
            <a:off x="3863752" y="3645024"/>
            <a:ext cx="4392488" cy="3068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021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7977B71-5296-4DAE-A8EB-83358BE7DD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484784"/>
            <a:ext cx="11340000" cy="4344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0743D49B-AA26-4865-0C7E-B7DC9734A643}"/>
              </a:ext>
            </a:extLst>
          </p:cNvPr>
          <p:cNvSpPr/>
          <p:nvPr/>
        </p:nvSpPr>
        <p:spPr bwMode="white">
          <a:xfrm>
            <a:off x="1161370" y="1484784"/>
            <a:ext cx="4070534" cy="64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42018A-2BC4-306C-5CE1-DA47979BCB75}"/>
              </a:ext>
            </a:extLst>
          </p:cNvPr>
          <p:cNvSpPr/>
          <p:nvPr/>
        </p:nvSpPr>
        <p:spPr bwMode="white">
          <a:xfrm>
            <a:off x="1055440" y="2418448"/>
            <a:ext cx="3744415" cy="61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D2F52A-2DC7-597F-33D9-EAC9B2B1F7CB}"/>
              </a:ext>
            </a:extLst>
          </p:cNvPr>
          <p:cNvSpPr/>
          <p:nvPr/>
        </p:nvSpPr>
        <p:spPr bwMode="white">
          <a:xfrm>
            <a:off x="1319471" y="3485472"/>
            <a:ext cx="4128457" cy="519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E616BB-7FE7-3357-C4A7-D1261FAF5BE7}"/>
              </a:ext>
            </a:extLst>
          </p:cNvPr>
          <p:cNvSpPr/>
          <p:nvPr/>
        </p:nvSpPr>
        <p:spPr bwMode="white">
          <a:xfrm>
            <a:off x="1161370" y="4323888"/>
            <a:ext cx="2808816" cy="43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87CF6E-8711-A1A7-A977-B0341D0FCFDE}"/>
              </a:ext>
            </a:extLst>
          </p:cNvPr>
          <p:cNvSpPr/>
          <p:nvPr/>
        </p:nvSpPr>
        <p:spPr bwMode="white">
          <a:xfrm>
            <a:off x="1304191" y="5080963"/>
            <a:ext cx="7528113" cy="868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1242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91CCAE-7A22-2812-3577-6109208DD4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944" y="1052736"/>
            <a:ext cx="11340000" cy="286841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7977B71-5296-4DAE-A8EB-83358BE7DD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08" r="10438" b="15468"/>
          <a:stretch/>
        </p:blipFill>
        <p:spPr>
          <a:xfrm>
            <a:off x="4007768" y="3140968"/>
            <a:ext cx="4392488" cy="3068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213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B7F848B-6FF2-704D-EF28-BC280B0C86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52" y="980728"/>
            <a:ext cx="11011288" cy="5868000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97977B71-5296-4DAE-A8EB-83358BE7DD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08" r="10438" b="15468"/>
          <a:stretch/>
        </p:blipFill>
        <p:spPr>
          <a:xfrm>
            <a:off x="6384032" y="2464290"/>
            <a:ext cx="4680520" cy="32699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43D49B-AA26-4865-0C7E-B7DC9734A643}"/>
              </a:ext>
            </a:extLst>
          </p:cNvPr>
          <p:cNvSpPr/>
          <p:nvPr/>
        </p:nvSpPr>
        <p:spPr bwMode="white">
          <a:xfrm>
            <a:off x="767408" y="1844824"/>
            <a:ext cx="5760640" cy="791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43D49B-AA26-4865-0C7E-B7DC9734A643}"/>
              </a:ext>
            </a:extLst>
          </p:cNvPr>
          <p:cNvSpPr/>
          <p:nvPr/>
        </p:nvSpPr>
        <p:spPr bwMode="white">
          <a:xfrm>
            <a:off x="750639" y="2852936"/>
            <a:ext cx="4070534" cy="64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43D49B-AA26-4865-0C7E-B7DC9734A643}"/>
              </a:ext>
            </a:extLst>
          </p:cNvPr>
          <p:cNvSpPr/>
          <p:nvPr/>
        </p:nvSpPr>
        <p:spPr bwMode="white">
          <a:xfrm>
            <a:off x="826960" y="3590804"/>
            <a:ext cx="4070534" cy="64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43D49B-AA26-4865-0C7E-B7DC9734A643}"/>
              </a:ext>
            </a:extLst>
          </p:cNvPr>
          <p:cNvSpPr/>
          <p:nvPr/>
        </p:nvSpPr>
        <p:spPr bwMode="white">
          <a:xfrm>
            <a:off x="551384" y="4473216"/>
            <a:ext cx="4070534" cy="64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43D49B-AA26-4865-0C7E-B7DC9734A643}"/>
              </a:ext>
            </a:extLst>
          </p:cNvPr>
          <p:cNvSpPr/>
          <p:nvPr/>
        </p:nvSpPr>
        <p:spPr bwMode="white">
          <a:xfrm>
            <a:off x="623392" y="5441368"/>
            <a:ext cx="4070534" cy="64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743D49B-AA26-4865-0C7E-B7DC9734A643}"/>
              </a:ext>
            </a:extLst>
          </p:cNvPr>
          <p:cNvSpPr/>
          <p:nvPr/>
        </p:nvSpPr>
        <p:spPr bwMode="white">
          <a:xfrm>
            <a:off x="767408" y="6323779"/>
            <a:ext cx="5400600" cy="52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072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0AB6A2-4CD4-C8B0-2EE1-B2F9043E4D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052736"/>
            <a:ext cx="11340000" cy="56472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F47BF0-9419-C8EF-0DEF-3DBB09345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1916832"/>
            <a:ext cx="11340000" cy="29797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55E4CA-B38E-F2F3-1DC5-1047858E330F}"/>
              </a:ext>
            </a:extLst>
          </p:cNvPr>
          <p:cNvSpPr/>
          <p:nvPr/>
        </p:nvSpPr>
        <p:spPr bwMode="white">
          <a:xfrm>
            <a:off x="3453024" y="3272991"/>
            <a:ext cx="1218740" cy="391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FE960A-3986-42CA-E314-ECA67B0CB281}"/>
              </a:ext>
            </a:extLst>
          </p:cNvPr>
          <p:cNvSpPr/>
          <p:nvPr/>
        </p:nvSpPr>
        <p:spPr bwMode="white">
          <a:xfrm>
            <a:off x="7337760" y="4237583"/>
            <a:ext cx="618891" cy="401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E0AB6A2-4CD4-C8B0-2EE1-B2F9043E4D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06" t="1275" r="2540" b="40080"/>
          <a:stretch/>
        </p:blipFill>
        <p:spPr>
          <a:xfrm>
            <a:off x="7536160" y="1121537"/>
            <a:ext cx="4536504" cy="2858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61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7E5C7E-7424-9F86-5821-AAAD6E0F69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844824"/>
            <a:ext cx="11340000" cy="29797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B6F995-D49D-A0C2-138B-1A49C5CE8F41}"/>
              </a:ext>
            </a:extLst>
          </p:cNvPr>
          <p:cNvSpPr/>
          <p:nvPr/>
        </p:nvSpPr>
        <p:spPr bwMode="white">
          <a:xfrm>
            <a:off x="4039188" y="3134130"/>
            <a:ext cx="418942" cy="372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8FBED9-A2E4-2849-0BA4-EA00E0C318FF}"/>
              </a:ext>
            </a:extLst>
          </p:cNvPr>
          <p:cNvSpPr/>
          <p:nvPr/>
        </p:nvSpPr>
        <p:spPr bwMode="white">
          <a:xfrm>
            <a:off x="5695914" y="3124579"/>
            <a:ext cx="609370" cy="391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C7FC69-7CC6-343A-FE40-0E1FB8C1DFA5}"/>
              </a:ext>
            </a:extLst>
          </p:cNvPr>
          <p:cNvSpPr/>
          <p:nvPr/>
        </p:nvSpPr>
        <p:spPr bwMode="white">
          <a:xfrm>
            <a:off x="4753294" y="4041419"/>
            <a:ext cx="799798" cy="448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3E0AB6A2-4CD4-C8B0-2EE1-B2F9043E4D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06" t="1275" r="2540" b="34971"/>
          <a:stretch/>
        </p:blipFill>
        <p:spPr>
          <a:xfrm>
            <a:off x="6765546" y="2060848"/>
            <a:ext cx="5256584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717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1D9116-08B2-46C0-1416-D71B218335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96752"/>
            <a:ext cx="11340000" cy="4710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838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CC42C89-AF0E-2B99-1F83-979600E46F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484784"/>
            <a:ext cx="11340000" cy="448945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A6FAEC8-E4E8-FE02-E3FB-AD9F31BD33D4}"/>
              </a:ext>
            </a:extLst>
          </p:cNvPr>
          <p:cNvSpPr/>
          <p:nvPr/>
        </p:nvSpPr>
        <p:spPr bwMode="white">
          <a:xfrm>
            <a:off x="4187368" y="1628800"/>
            <a:ext cx="3420800" cy="68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>
            <a:extLst>
              <a:ext uri="{FF2B5EF4-FFF2-40B4-BE49-F238E27FC236}">
                <a16:creationId xmlns:a16="http://schemas.microsoft.com/office/drawing/2014/main" id="{A11D9116-08B2-46C0-1416-D71B218335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09" t="-1529" r="10467" b="20515"/>
          <a:stretch/>
        </p:blipFill>
        <p:spPr>
          <a:xfrm>
            <a:off x="8112224" y="1628800"/>
            <a:ext cx="3960440" cy="381642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6FAEC8-E4E8-FE02-E3FB-AD9F31BD33D4}"/>
              </a:ext>
            </a:extLst>
          </p:cNvPr>
          <p:cNvSpPr/>
          <p:nvPr/>
        </p:nvSpPr>
        <p:spPr bwMode="white">
          <a:xfrm>
            <a:off x="436756" y="2636912"/>
            <a:ext cx="7747476" cy="23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6FAEC8-E4E8-FE02-E3FB-AD9F31BD33D4}"/>
              </a:ext>
            </a:extLst>
          </p:cNvPr>
          <p:cNvSpPr/>
          <p:nvPr/>
        </p:nvSpPr>
        <p:spPr bwMode="white">
          <a:xfrm>
            <a:off x="263352" y="5332923"/>
            <a:ext cx="5616624" cy="68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6FAEC8-E4E8-FE02-E3FB-AD9F31BD33D4}"/>
              </a:ext>
            </a:extLst>
          </p:cNvPr>
          <p:cNvSpPr/>
          <p:nvPr/>
        </p:nvSpPr>
        <p:spPr bwMode="white">
          <a:xfrm>
            <a:off x="6023992" y="5229200"/>
            <a:ext cx="2520280" cy="696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32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6E0BC4-E6F9-6478-D0D6-83BED9BB30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36132"/>
            <a:ext cx="11340000" cy="297405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EA2AFB7-FAB5-EF21-AEBA-586F866A8D3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723"/>
          <a:stretch/>
        </p:blipFill>
        <p:spPr>
          <a:xfrm>
            <a:off x="1343472" y="3861048"/>
            <a:ext cx="11340000" cy="295232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7C3430-3895-9190-2C35-656C0BA590C0}"/>
              </a:ext>
            </a:extLst>
          </p:cNvPr>
          <p:cNvSpPr/>
          <p:nvPr/>
        </p:nvSpPr>
        <p:spPr bwMode="white">
          <a:xfrm>
            <a:off x="1127448" y="3910186"/>
            <a:ext cx="4680520" cy="814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7C3430-3895-9190-2C35-656C0BA590C0}"/>
              </a:ext>
            </a:extLst>
          </p:cNvPr>
          <p:cNvSpPr/>
          <p:nvPr/>
        </p:nvSpPr>
        <p:spPr bwMode="white">
          <a:xfrm>
            <a:off x="1127448" y="4941168"/>
            <a:ext cx="302433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7C3430-3895-9190-2C35-656C0BA590C0}"/>
              </a:ext>
            </a:extLst>
          </p:cNvPr>
          <p:cNvSpPr/>
          <p:nvPr/>
        </p:nvSpPr>
        <p:spPr bwMode="white">
          <a:xfrm>
            <a:off x="1155460" y="5877272"/>
            <a:ext cx="4292468" cy="684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804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>
            <a:extLst>
              <a:ext uri="{FF2B5EF4-FFF2-40B4-BE49-F238E27FC236}">
                <a16:creationId xmlns:a16="http://schemas.microsoft.com/office/drawing/2014/main" id="{8AF6846F-3A9D-A236-5BE8-1A74722077E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42" b="77887"/>
          <a:stretch/>
        </p:blipFill>
        <p:spPr>
          <a:xfrm>
            <a:off x="5663864" y="1144495"/>
            <a:ext cx="3431260" cy="90362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EA2AFB7-FAB5-EF21-AEBA-586F866A8D3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580" r="60213"/>
          <a:stretch/>
        </p:blipFill>
        <p:spPr>
          <a:xfrm>
            <a:off x="1174082" y="1124744"/>
            <a:ext cx="4511864" cy="92337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8AF6846F-3A9D-A236-5BE8-1A74722077E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12"/>
          <a:stretch/>
        </p:blipFill>
        <p:spPr>
          <a:xfrm>
            <a:off x="1174082" y="2067871"/>
            <a:ext cx="11340000" cy="31828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7C3430-3895-9190-2C35-656C0BA590C0}"/>
              </a:ext>
            </a:extLst>
          </p:cNvPr>
          <p:cNvSpPr/>
          <p:nvPr/>
        </p:nvSpPr>
        <p:spPr bwMode="white">
          <a:xfrm>
            <a:off x="5691964" y="1196752"/>
            <a:ext cx="299632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DA2A729-23AF-ADB6-C915-CECDD76232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082" y="5101499"/>
            <a:ext cx="11340000" cy="1754469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5EA2AFB7-FAB5-EF21-AEBA-586F866A8D3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75" b="18723"/>
          <a:stretch/>
        </p:blipFill>
        <p:spPr>
          <a:xfrm>
            <a:off x="7379494" y="2275484"/>
            <a:ext cx="5507352" cy="244155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7C3430-3895-9190-2C35-656C0BA590C0}"/>
              </a:ext>
            </a:extLst>
          </p:cNvPr>
          <p:cNvSpPr/>
          <p:nvPr/>
        </p:nvSpPr>
        <p:spPr bwMode="white">
          <a:xfrm>
            <a:off x="1139758" y="2255732"/>
            <a:ext cx="7476522" cy="59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A7C3430-3895-9190-2C35-656C0BA590C0}"/>
              </a:ext>
            </a:extLst>
          </p:cNvPr>
          <p:cNvSpPr/>
          <p:nvPr/>
        </p:nvSpPr>
        <p:spPr bwMode="white">
          <a:xfrm>
            <a:off x="983432" y="3140968"/>
            <a:ext cx="5760640" cy="814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A7C3430-3895-9190-2C35-656C0BA590C0}"/>
              </a:ext>
            </a:extLst>
          </p:cNvPr>
          <p:cNvSpPr/>
          <p:nvPr/>
        </p:nvSpPr>
        <p:spPr bwMode="white">
          <a:xfrm>
            <a:off x="1009838" y="4167594"/>
            <a:ext cx="6238289" cy="96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A7C3430-3895-9190-2C35-656C0BA590C0}"/>
              </a:ext>
            </a:extLst>
          </p:cNvPr>
          <p:cNvSpPr/>
          <p:nvPr/>
        </p:nvSpPr>
        <p:spPr bwMode="white">
          <a:xfrm>
            <a:off x="1009838" y="5250731"/>
            <a:ext cx="4510098" cy="698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A7C3430-3895-9190-2C35-656C0BA590C0}"/>
              </a:ext>
            </a:extLst>
          </p:cNvPr>
          <p:cNvSpPr/>
          <p:nvPr/>
        </p:nvSpPr>
        <p:spPr bwMode="white">
          <a:xfrm>
            <a:off x="1009838" y="6070567"/>
            <a:ext cx="7678450" cy="598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A7C3430-3895-9190-2C35-656C0BA590C0}"/>
              </a:ext>
            </a:extLst>
          </p:cNvPr>
          <p:cNvSpPr/>
          <p:nvPr/>
        </p:nvSpPr>
        <p:spPr bwMode="white">
          <a:xfrm>
            <a:off x="8688288" y="5824596"/>
            <a:ext cx="2304256" cy="844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6521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C6CB78-7347-0D12-D1D5-C55B48519E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24744"/>
            <a:ext cx="11340000" cy="278487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63752" y="2708920"/>
            <a:ext cx="4606120" cy="3844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25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2025-06-23T09:41:37Z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