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966720"/>
            <a:ext cx="79819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71270"/>
            <a:ext cx="1040130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501390"/>
            <a:ext cx="3800475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1490" y="2643505"/>
            <a:ext cx="45034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533525"/>
            <a:ext cx="10496550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9980" y="1490980"/>
            <a:ext cx="89408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9155" y="2184400"/>
            <a:ext cx="103759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6345" y="4735195"/>
            <a:ext cx="284162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795145"/>
            <a:ext cx="1049655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07050" y="4501515"/>
            <a:ext cx="94805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524000"/>
            <a:ext cx="68389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46755" y="3488690"/>
            <a:ext cx="5904230" cy="184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1909445"/>
            <a:ext cx="729615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3470" y="2681605"/>
            <a:ext cx="698627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909320"/>
            <a:ext cx="679132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1515" y="2186940"/>
            <a:ext cx="4823460" cy="1242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8475" y="4860290"/>
            <a:ext cx="645287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571625"/>
            <a:ext cx="104679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4465" y="2887345"/>
            <a:ext cx="5615305" cy="2399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909445"/>
            <a:ext cx="10487025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499870"/>
            <a:ext cx="1003935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6325" y="2202180"/>
            <a:ext cx="5019675" cy="110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410" y="1417320"/>
            <a:ext cx="390525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7285" y="3429000"/>
            <a:ext cx="5872480" cy="183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309370"/>
            <a:ext cx="902970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81530" y="3222625"/>
            <a:ext cx="5758815" cy="166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0110" y="5004435"/>
            <a:ext cx="818769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306195"/>
            <a:ext cx="62198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993900"/>
            <a:ext cx="104584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7010" y="197358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6050" y="377063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59205"/>
            <a:ext cx="10487025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1450" y="2429510"/>
            <a:ext cx="5019675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695" y="2531110"/>
            <a:ext cx="2603500" cy="3638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1450" y="3129915"/>
            <a:ext cx="5399405" cy="333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38885"/>
            <a:ext cx="10467975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4790" y="4912360"/>
            <a:ext cx="2971800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4790" y="5510530"/>
            <a:ext cx="4653915" cy="598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224280"/>
            <a:ext cx="1000125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2605" y="674370"/>
            <a:ext cx="30797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8245" y="1224280"/>
            <a:ext cx="6457950" cy="4633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12215"/>
            <a:ext cx="10448925" cy="55816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0" y="1385570"/>
            <a:ext cx="6019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6100" y="1276350"/>
            <a:ext cx="5057140" cy="429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85950"/>
            <a:ext cx="1042035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381125"/>
            <a:ext cx="100584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665" y="1291590"/>
            <a:ext cx="6580505" cy="425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1128395"/>
            <a:ext cx="70008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5245" y="1128395"/>
            <a:ext cx="7052310" cy="283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1895" y="4142105"/>
            <a:ext cx="5932805" cy="1586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90675"/>
            <a:ext cx="10487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0250" y="2723515"/>
            <a:ext cx="793115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845" y="2152650"/>
            <a:ext cx="73056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635" y="2094865"/>
            <a:ext cx="2647950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285" y="1246505"/>
            <a:ext cx="10305415" cy="5585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2250" y="124650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82250" y="356171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1147445"/>
            <a:ext cx="96678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1745" y="1147445"/>
            <a:ext cx="9960610" cy="467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028825"/>
            <a:ext cx="97917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170" y="1937385"/>
            <a:ext cx="10189845" cy="304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695450"/>
            <a:ext cx="67341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0650" y="1695450"/>
            <a:ext cx="6983095" cy="359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24915"/>
            <a:ext cx="104394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53840"/>
            <a:ext cx="252412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4630" y="239776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61110"/>
            <a:ext cx="105060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284855"/>
            <a:ext cx="2695575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3670" y="197358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91590"/>
            <a:ext cx="104489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149090"/>
            <a:ext cx="320040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7010" y="263588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52855"/>
            <a:ext cx="105060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9390" y="406781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2105025"/>
            <a:ext cx="103822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02725" y="271970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5790" y="4121150"/>
            <a:ext cx="74168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88415"/>
            <a:ext cx="104203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2781300"/>
            <a:ext cx="34861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0655" y="1973580"/>
            <a:ext cx="6807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2025-07-10T03:02:20Z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