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53" r:id="rId4"/>
    <p:sldId id="352" r:id="rId5"/>
    <p:sldId id="354" r:id="rId6"/>
    <p:sldId id="355" r:id="rId7"/>
    <p:sldId id="348" r:id="rId8"/>
    <p:sldId id="356" r:id="rId9"/>
    <p:sldId id="357" r:id="rId10"/>
    <p:sldId id="344" r:id="rId11"/>
    <p:sldId id="342" r:id="rId12"/>
    <p:sldId id="341" r:id="rId13"/>
    <p:sldId id="339" r:id="rId14"/>
    <p:sldId id="358" r:id="rId15"/>
    <p:sldId id="359" r:id="rId16"/>
    <p:sldId id="360" r:id="rId17"/>
    <p:sldId id="334" r:id="rId18"/>
    <p:sldId id="361" r:id="rId19"/>
    <p:sldId id="362" r:id="rId20"/>
    <p:sldId id="329" r:id="rId21"/>
    <p:sldId id="363" r:id="rId22"/>
    <p:sldId id="364" r:id="rId23"/>
    <p:sldId id="36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43619" y="2243285"/>
            <a:ext cx="5704762" cy="23714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EE109D-85EB-1A9D-155E-9D132CBF3A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32254"/>
            <a:ext cx="11126496" cy="383690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D0E759-14BB-B210-E872-3F409E404AFD}"/>
              </a:ext>
            </a:extLst>
          </p:cNvPr>
          <p:cNvSpPr/>
          <p:nvPr/>
        </p:nvSpPr>
        <p:spPr bwMode="white">
          <a:xfrm>
            <a:off x="4937638" y="4056590"/>
            <a:ext cx="5406833" cy="600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3814D51-8273-67D4-5A15-2DA7886D399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676"/>
          <a:stretch/>
        </p:blipFill>
        <p:spPr>
          <a:xfrm>
            <a:off x="3287688" y="4621378"/>
            <a:ext cx="4824536" cy="2336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62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870245-284B-F4C7-E945-3556E8ABB7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61721"/>
            <a:ext cx="11340000" cy="58141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5E86C4-4510-5DE7-EF54-BAB776306B43}"/>
              </a:ext>
            </a:extLst>
          </p:cNvPr>
          <p:cNvSpPr/>
          <p:nvPr/>
        </p:nvSpPr>
        <p:spPr bwMode="white">
          <a:xfrm>
            <a:off x="10425086" y="2424705"/>
            <a:ext cx="371334" cy="39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5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5A0C24-600A-9B87-AB8D-4BA339A07C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338840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080610-E4DC-0513-AF5B-26211DB2F579}"/>
              </a:ext>
            </a:extLst>
          </p:cNvPr>
          <p:cNvSpPr/>
          <p:nvPr/>
        </p:nvSpPr>
        <p:spPr bwMode="white">
          <a:xfrm>
            <a:off x="10525659" y="3140384"/>
            <a:ext cx="333248" cy="381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B6517C4-20BA-27C1-3767-A06C287786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4770628"/>
            <a:ext cx="11340000" cy="958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44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041AED-9F36-8ADD-2B91-7964867705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24330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5184C7-A5F3-0DD0-034D-B6A104D69058}"/>
              </a:ext>
            </a:extLst>
          </p:cNvPr>
          <p:cNvSpPr/>
          <p:nvPr/>
        </p:nvSpPr>
        <p:spPr bwMode="white">
          <a:xfrm>
            <a:off x="10321546" y="2251518"/>
            <a:ext cx="361813" cy="381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0074C27-E324-8183-0EDC-E1AAC58ED9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3615929"/>
            <a:ext cx="11340000" cy="2646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BD48EC-1DC9-1BAC-5E40-F030378077A3}"/>
              </a:ext>
            </a:extLst>
          </p:cNvPr>
          <p:cNvSpPr/>
          <p:nvPr/>
        </p:nvSpPr>
        <p:spPr bwMode="white">
          <a:xfrm>
            <a:off x="5113334" y="5445224"/>
            <a:ext cx="1342706" cy="55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53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9BAE9D2-8F45-428C-FCF6-CA687D9F12F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3"/>
          <a:stretch/>
        </p:blipFill>
        <p:spPr>
          <a:xfrm>
            <a:off x="1991544" y="1700808"/>
            <a:ext cx="7104152" cy="33540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BEBF0A-69B9-F2C6-50C1-52B6022B6E8E}"/>
              </a:ext>
            </a:extLst>
          </p:cNvPr>
          <p:cNvSpPr/>
          <p:nvPr/>
        </p:nvSpPr>
        <p:spPr bwMode="white">
          <a:xfrm>
            <a:off x="2639616" y="3436470"/>
            <a:ext cx="5688632" cy="640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BEBF0A-69B9-F2C6-50C1-52B6022B6E8E}"/>
              </a:ext>
            </a:extLst>
          </p:cNvPr>
          <p:cNvSpPr/>
          <p:nvPr/>
        </p:nvSpPr>
        <p:spPr bwMode="white">
          <a:xfrm>
            <a:off x="3143672" y="4381836"/>
            <a:ext cx="5688632" cy="640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01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72E7650-4CDA-2DDC-B576-113BA20CF70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16"/>
          <a:stretch/>
        </p:blipFill>
        <p:spPr>
          <a:xfrm>
            <a:off x="2063552" y="1484784"/>
            <a:ext cx="7992888" cy="39716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BEBF0A-69B9-F2C6-50C1-52B6022B6E8E}"/>
              </a:ext>
            </a:extLst>
          </p:cNvPr>
          <p:cNvSpPr/>
          <p:nvPr/>
        </p:nvSpPr>
        <p:spPr bwMode="white">
          <a:xfrm>
            <a:off x="1847528" y="3150312"/>
            <a:ext cx="6984776" cy="926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BEBF0A-69B9-F2C6-50C1-52B6022B6E8E}"/>
              </a:ext>
            </a:extLst>
          </p:cNvPr>
          <p:cNvSpPr/>
          <p:nvPr/>
        </p:nvSpPr>
        <p:spPr bwMode="white">
          <a:xfrm>
            <a:off x="2855640" y="4446456"/>
            <a:ext cx="5688632" cy="1142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29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542EAA6-5D05-CF0C-4F03-76BEF1251E9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9"/>
          <a:stretch/>
        </p:blipFill>
        <p:spPr>
          <a:xfrm>
            <a:off x="1271464" y="1844824"/>
            <a:ext cx="9480416" cy="322098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EBEBF0A-69B9-F2C6-50C1-52B6022B6E8E}"/>
              </a:ext>
            </a:extLst>
          </p:cNvPr>
          <p:cNvSpPr/>
          <p:nvPr/>
        </p:nvSpPr>
        <p:spPr bwMode="white">
          <a:xfrm>
            <a:off x="1055440" y="2780928"/>
            <a:ext cx="6624736" cy="689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BEBF0A-69B9-F2C6-50C1-52B6022B6E8E}"/>
              </a:ext>
            </a:extLst>
          </p:cNvPr>
          <p:cNvSpPr/>
          <p:nvPr/>
        </p:nvSpPr>
        <p:spPr bwMode="white">
          <a:xfrm>
            <a:off x="2639616" y="3627668"/>
            <a:ext cx="5688632" cy="640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BEBF0A-69B9-F2C6-50C1-52B6022B6E8E}"/>
              </a:ext>
            </a:extLst>
          </p:cNvPr>
          <p:cNvSpPr/>
          <p:nvPr/>
        </p:nvSpPr>
        <p:spPr bwMode="white">
          <a:xfrm>
            <a:off x="2639616" y="4425207"/>
            <a:ext cx="5688632" cy="640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600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987E61-90AF-D06E-231C-65684E8C5F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258211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3035BB9-29A0-B488-70E0-AC8FC541C6D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531"/>
          <a:stretch/>
        </p:blipFill>
        <p:spPr>
          <a:xfrm>
            <a:off x="1559496" y="3645024"/>
            <a:ext cx="8784976" cy="2874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07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26E263C-EB94-13D4-3773-F89E698B5DC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33"/>
          <a:stretch/>
        </p:blipFill>
        <p:spPr>
          <a:xfrm>
            <a:off x="2567608" y="764704"/>
            <a:ext cx="6528088" cy="388647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73035BB9-29A0-B488-70E0-AC8FC541C6D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531"/>
          <a:stretch/>
        </p:blipFill>
        <p:spPr>
          <a:xfrm>
            <a:off x="2639616" y="4651182"/>
            <a:ext cx="6192688" cy="20265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76E0C7-A101-8774-BEE2-318758FD1AB6}"/>
              </a:ext>
            </a:extLst>
          </p:cNvPr>
          <p:cNvSpPr/>
          <p:nvPr/>
        </p:nvSpPr>
        <p:spPr bwMode="white">
          <a:xfrm>
            <a:off x="2423592" y="1628800"/>
            <a:ext cx="496855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76E0C7-A101-8774-BEE2-318758FD1AB6}"/>
              </a:ext>
            </a:extLst>
          </p:cNvPr>
          <p:cNvSpPr/>
          <p:nvPr/>
        </p:nvSpPr>
        <p:spPr bwMode="white">
          <a:xfrm>
            <a:off x="2207568" y="2508564"/>
            <a:ext cx="5688632" cy="560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76E0C7-A101-8774-BEE2-318758FD1AB6}"/>
              </a:ext>
            </a:extLst>
          </p:cNvPr>
          <p:cNvSpPr/>
          <p:nvPr/>
        </p:nvSpPr>
        <p:spPr bwMode="white">
          <a:xfrm>
            <a:off x="2539278" y="3298698"/>
            <a:ext cx="5688632" cy="560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76E0C7-A101-8774-BEE2-318758FD1AB6}"/>
              </a:ext>
            </a:extLst>
          </p:cNvPr>
          <p:cNvSpPr/>
          <p:nvPr/>
        </p:nvSpPr>
        <p:spPr bwMode="white">
          <a:xfrm>
            <a:off x="2423592" y="4020732"/>
            <a:ext cx="5688632" cy="560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517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C5C3CD7-784D-0AF4-FBF0-0B880BF248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692696"/>
            <a:ext cx="11340000" cy="3641577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F9AA31C2-FF54-6A92-3330-0A36E22945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501" b="24688"/>
          <a:stretch/>
        </p:blipFill>
        <p:spPr>
          <a:xfrm>
            <a:off x="1703512" y="4334273"/>
            <a:ext cx="7200800" cy="249863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9AA31C2-FF54-6A92-3330-0A36E22945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484" r="60213"/>
          <a:stretch/>
        </p:blipFill>
        <p:spPr>
          <a:xfrm>
            <a:off x="6744072" y="5877272"/>
            <a:ext cx="4511864" cy="68064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E9BDE3-7A68-9BC3-27EE-C7B4A3CEBB2F}"/>
              </a:ext>
            </a:extLst>
          </p:cNvPr>
          <p:cNvSpPr/>
          <p:nvPr/>
        </p:nvSpPr>
        <p:spPr bwMode="white">
          <a:xfrm>
            <a:off x="1271464" y="3284983"/>
            <a:ext cx="8280920" cy="93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E9BDE3-7A68-9BC3-27EE-C7B4A3CEBB2F}"/>
              </a:ext>
            </a:extLst>
          </p:cNvPr>
          <p:cNvSpPr/>
          <p:nvPr/>
        </p:nvSpPr>
        <p:spPr bwMode="white">
          <a:xfrm>
            <a:off x="2975016" y="4388125"/>
            <a:ext cx="5425240" cy="985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E9BDE3-7A68-9BC3-27EE-C7B4A3CEBB2F}"/>
              </a:ext>
            </a:extLst>
          </p:cNvPr>
          <p:cNvSpPr/>
          <p:nvPr/>
        </p:nvSpPr>
        <p:spPr bwMode="white">
          <a:xfrm>
            <a:off x="2959465" y="5733256"/>
            <a:ext cx="3280551" cy="916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E9BDE3-7A68-9BC3-27EE-C7B4A3CEBB2F}"/>
              </a:ext>
            </a:extLst>
          </p:cNvPr>
          <p:cNvSpPr/>
          <p:nvPr/>
        </p:nvSpPr>
        <p:spPr bwMode="white">
          <a:xfrm>
            <a:off x="6744072" y="5877272"/>
            <a:ext cx="4511864" cy="792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85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E800E2-11B2-156B-4320-02811D04A8C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449"/>
          <a:stretch/>
        </p:blipFill>
        <p:spPr>
          <a:xfrm>
            <a:off x="551384" y="1484784"/>
            <a:ext cx="11340000" cy="201063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00DA71-3FE4-0629-C995-C495719EFC8C}"/>
              </a:ext>
            </a:extLst>
          </p:cNvPr>
          <p:cNvSpPr/>
          <p:nvPr/>
        </p:nvSpPr>
        <p:spPr bwMode="white">
          <a:xfrm>
            <a:off x="10244179" y="2789550"/>
            <a:ext cx="323727" cy="37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E1D6B73-9AE0-41E4-99D8-77366C4D11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816" y="3351400"/>
            <a:ext cx="11340000" cy="3524450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7AE800E2-11B2-156B-4320-02811D04A8C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81" b="60648"/>
          <a:stretch/>
        </p:blipFill>
        <p:spPr>
          <a:xfrm>
            <a:off x="1207134" y="476672"/>
            <a:ext cx="4464496" cy="11636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0F9D89-9A56-C9AB-4789-4A4194BC011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03"/>
          <a:stretch/>
        </p:blipFill>
        <p:spPr>
          <a:xfrm>
            <a:off x="623392" y="1433847"/>
            <a:ext cx="11340000" cy="1768950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F9C9B0DF-6B29-87D8-15AF-6435226ABB5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86" r="10684"/>
          <a:stretch/>
        </p:blipFill>
        <p:spPr>
          <a:xfrm>
            <a:off x="2567608" y="3039069"/>
            <a:ext cx="6865400" cy="3815686"/>
          </a:xfrm>
          <a:prstGeom prst="rect">
            <a:avLst/>
          </a:prstGeom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0B0F9D89-9A56-C9AB-4789-4A4194BC011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11" b="55597"/>
          <a:stretch/>
        </p:blipFill>
        <p:spPr>
          <a:xfrm>
            <a:off x="1271464" y="548680"/>
            <a:ext cx="4176464" cy="110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101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8FC991D-46B3-1414-2318-4418A1B8F6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96752"/>
            <a:ext cx="11340000" cy="500374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FA1F8603-004D-1E84-DCFC-748843377B6C}"/>
              </a:ext>
            </a:extLst>
          </p:cNvPr>
          <p:cNvSpPr/>
          <p:nvPr/>
        </p:nvSpPr>
        <p:spPr bwMode="white">
          <a:xfrm>
            <a:off x="1055440" y="3698622"/>
            <a:ext cx="10081120" cy="2394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990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E4F10BA-FA2D-23EE-4DF1-4B9F45DE08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1340768"/>
            <a:ext cx="11340000" cy="4133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FA1F8603-004D-1E84-DCFC-748843377B6C}"/>
              </a:ext>
            </a:extLst>
          </p:cNvPr>
          <p:cNvSpPr/>
          <p:nvPr/>
        </p:nvSpPr>
        <p:spPr bwMode="white">
          <a:xfrm>
            <a:off x="1055440" y="4221088"/>
            <a:ext cx="10081120" cy="187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896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E8BA9B6-DBFE-CCDF-B1AE-6D5EDD86E1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8"/>
          <a:stretch/>
        </p:blipFill>
        <p:spPr>
          <a:xfrm>
            <a:off x="2351584" y="1268760"/>
            <a:ext cx="7608208" cy="535726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FA1F8603-004D-1E84-DCFC-748843377B6C}"/>
              </a:ext>
            </a:extLst>
          </p:cNvPr>
          <p:cNvSpPr/>
          <p:nvPr/>
        </p:nvSpPr>
        <p:spPr bwMode="white">
          <a:xfrm>
            <a:off x="2135560" y="2750056"/>
            <a:ext cx="5904656" cy="1110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1F8603-004D-1E84-DCFC-748843377B6C}"/>
              </a:ext>
            </a:extLst>
          </p:cNvPr>
          <p:cNvSpPr/>
          <p:nvPr/>
        </p:nvSpPr>
        <p:spPr bwMode="white">
          <a:xfrm>
            <a:off x="2135560" y="4132545"/>
            <a:ext cx="5904656" cy="1110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1F8603-004D-1E84-DCFC-748843377B6C}"/>
              </a:ext>
            </a:extLst>
          </p:cNvPr>
          <p:cNvSpPr/>
          <p:nvPr/>
        </p:nvSpPr>
        <p:spPr bwMode="white">
          <a:xfrm>
            <a:off x="2161388" y="5342343"/>
            <a:ext cx="2278428" cy="1085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908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455058-6764-1424-70BD-935F0A017B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844824"/>
            <a:ext cx="11340000" cy="36096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E9CD26-0D01-F3C2-4374-C3F34D62070F}"/>
              </a:ext>
            </a:extLst>
          </p:cNvPr>
          <p:cNvSpPr/>
          <p:nvPr/>
        </p:nvSpPr>
        <p:spPr bwMode="white">
          <a:xfrm>
            <a:off x="10168008" y="3035336"/>
            <a:ext cx="418942" cy="371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8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6DA445-2768-740D-4B9E-324DAE048F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84784"/>
            <a:ext cx="11340000" cy="44721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21609C-E903-D95A-058E-003796E5F705}"/>
              </a:ext>
            </a:extLst>
          </p:cNvPr>
          <p:cNvSpPr/>
          <p:nvPr/>
        </p:nvSpPr>
        <p:spPr bwMode="white">
          <a:xfrm>
            <a:off x="10350110" y="1761311"/>
            <a:ext cx="361812" cy="371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319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B63D6D4-7D52-7694-31FC-57C7D33206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476492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F1C77E0-6389-5B4A-F058-17D656CB18AD}"/>
              </a:ext>
            </a:extLst>
          </p:cNvPr>
          <p:cNvSpPr/>
          <p:nvPr/>
        </p:nvSpPr>
        <p:spPr bwMode="white">
          <a:xfrm>
            <a:off x="7392144" y="2204864"/>
            <a:ext cx="2376264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FF3620-4617-F726-8BAA-AE43EEB020CF}"/>
              </a:ext>
            </a:extLst>
          </p:cNvPr>
          <p:cNvSpPr/>
          <p:nvPr/>
        </p:nvSpPr>
        <p:spPr bwMode="white">
          <a:xfrm>
            <a:off x="5735961" y="3789040"/>
            <a:ext cx="2736304" cy="112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011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531F25E-2136-45A2-5410-FE4177901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620688"/>
            <a:ext cx="11340000" cy="3460563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3F05D7ED-F7AC-D009-B4FD-8730217D70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55"/>
          <a:stretch/>
        </p:blipFill>
        <p:spPr>
          <a:xfrm>
            <a:off x="2567608" y="4081251"/>
            <a:ext cx="6673022" cy="26619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2D051D-259A-34F5-16FF-BF073A8D1034}"/>
              </a:ext>
            </a:extLst>
          </p:cNvPr>
          <p:cNvSpPr/>
          <p:nvPr/>
        </p:nvSpPr>
        <p:spPr bwMode="white">
          <a:xfrm>
            <a:off x="2386701" y="2564904"/>
            <a:ext cx="4573395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2D051D-259A-34F5-16FF-BF073A8D1034}"/>
              </a:ext>
            </a:extLst>
          </p:cNvPr>
          <p:cNvSpPr/>
          <p:nvPr/>
        </p:nvSpPr>
        <p:spPr bwMode="white">
          <a:xfrm>
            <a:off x="2783632" y="3498980"/>
            <a:ext cx="4573395" cy="722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2D051D-259A-34F5-16FF-BF073A8D1034}"/>
              </a:ext>
            </a:extLst>
          </p:cNvPr>
          <p:cNvSpPr/>
          <p:nvPr/>
        </p:nvSpPr>
        <p:spPr bwMode="white">
          <a:xfrm>
            <a:off x="2386700" y="5229199"/>
            <a:ext cx="5653516" cy="50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2D051D-259A-34F5-16FF-BF073A8D1034}"/>
              </a:ext>
            </a:extLst>
          </p:cNvPr>
          <p:cNvSpPr/>
          <p:nvPr/>
        </p:nvSpPr>
        <p:spPr bwMode="white">
          <a:xfrm>
            <a:off x="3472366" y="6093296"/>
            <a:ext cx="388466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042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E130B7-AD76-7393-C851-FA242C1B74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56792"/>
            <a:ext cx="11340000" cy="29068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2D051D-259A-34F5-16FF-BF073A8D1034}"/>
              </a:ext>
            </a:extLst>
          </p:cNvPr>
          <p:cNvSpPr/>
          <p:nvPr/>
        </p:nvSpPr>
        <p:spPr bwMode="white">
          <a:xfrm>
            <a:off x="10287623" y="2872033"/>
            <a:ext cx="361813" cy="381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F719AFF-7817-C8FE-7EB2-864F0D356A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658" y="4579370"/>
            <a:ext cx="11340000" cy="97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45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2469592-E569-5A1D-9DF9-911C42A1669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11"/>
          <a:stretch/>
        </p:blipFill>
        <p:spPr>
          <a:xfrm>
            <a:off x="2423592" y="764704"/>
            <a:ext cx="6408712" cy="600289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BA2D051D-259A-34F5-16FF-BF073A8D1034}"/>
              </a:ext>
            </a:extLst>
          </p:cNvPr>
          <p:cNvSpPr/>
          <p:nvPr/>
        </p:nvSpPr>
        <p:spPr bwMode="white">
          <a:xfrm>
            <a:off x="2927648" y="3068961"/>
            <a:ext cx="583264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2D051D-259A-34F5-16FF-BF073A8D1034}"/>
              </a:ext>
            </a:extLst>
          </p:cNvPr>
          <p:cNvSpPr/>
          <p:nvPr/>
        </p:nvSpPr>
        <p:spPr bwMode="white">
          <a:xfrm>
            <a:off x="3431704" y="4509120"/>
            <a:ext cx="583264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2D051D-259A-34F5-16FF-BF073A8D1034}"/>
              </a:ext>
            </a:extLst>
          </p:cNvPr>
          <p:cNvSpPr/>
          <p:nvPr/>
        </p:nvSpPr>
        <p:spPr bwMode="white">
          <a:xfrm>
            <a:off x="3503712" y="5733256"/>
            <a:ext cx="5832648" cy="1011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93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B5C6FE9-2579-BB38-0428-C382EE1F61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8"/>
          <a:stretch/>
        </p:blipFill>
        <p:spPr>
          <a:xfrm>
            <a:off x="2063552" y="1700808"/>
            <a:ext cx="8328288" cy="35896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2D051D-259A-34F5-16FF-BF073A8D1034}"/>
              </a:ext>
            </a:extLst>
          </p:cNvPr>
          <p:cNvSpPr/>
          <p:nvPr/>
        </p:nvSpPr>
        <p:spPr bwMode="white">
          <a:xfrm>
            <a:off x="1559496" y="2780928"/>
            <a:ext cx="856895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2D051D-259A-34F5-16FF-BF073A8D1034}"/>
              </a:ext>
            </a:extLst>
          </p:cNvPr>
          <p:cNvSpPr/>
          <p:nvPr/>
        </p:nvSpPr>
        <p:spPr bwMode="white">
          <a:xfrm>
            <a:off x="2927648" y="3717032"/>
            <a:ext cx="496855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2D051D-259A-34F5-16FF-BF073A8D1034}"/>
              </a:ext>
            </a:extLst>
          </p:cNvPr>
          <p:cNvSpPr/>
          <p:nvPr/>
        </p:nvSpPr>
        <p:spPr bwMode="white">
          <a:xfrm>
            <a:off x="3071664" y="4631229"/>
            <a:ext cx="1944216" cy="525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26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2025-06-23T08:16:03Z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