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8" r:id="rId8"/>
    <p:sldId id="332" r:id="rId9"/>
    <p:sldId id="331" r:id="rId10"/>
    <p:sldId id="330" r:id="rId11"/>
    <p:sldId id="329" r:id="rId12"/>
    <p:sldId id="328" r:id="rId13"/>
    <p:sldId id="339" r:id="rId14"/>
    <p:sldId id="34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2996952"/>
            <a:ext cx="11634900" cy="63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CCF4C-1681-7DC3-E15F-E778C2C57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839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9DFBF-B931-8FBC-4314-1DFE98986D60}"/>
              </a:ext>
            </a:extLst>
          </p:cNvPr>
          <p:cNvSpPr/>
          <p:nvPr/>
        </p:nvSpPr>
        <p:spPr bwMode="white">
          <a:xfrm>
            <a:off x="4460520" y="4151494"/>
            <a:ext cx="552241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E1F6D3-5855-F768-63DD-F49DABDF3992}"/>
              </a:ext>
            </a:extLst>
          </p:cNvPr>
          <p:cNvSpPr/>
          <p:nvPr/>
        </p:nvSpPr>
        <p:spPr bwMode="white">
          <a:xfrm>
            <a:off x="6364802" y="4161021"/>
            <a:ext cx="485591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8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509DA-0FE8-FCAD-819B-7FC6D3BC5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2866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CC4B1-AC65-5664-B8DF-C3201A1D19B7}"/>
              </a:ext>
            </a:extLst>
          </p:cNvPr>
          <p:cNvSpPr/>
          <p:nvPr/>
        </p:nvSpPr>
        <p:spPr bwMode="white">
          <a:xfrm>
            <a:off x="7497850" y="4121832"/>
            <a:ext cx="1669854" cy="6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9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80EED-E5A9-15A3-D3A7-C77C66BCD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6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738819B-FDF2-DDFB-B43D-C2269D49E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3782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684108" y="2492896"/>
            <a:ext cx="4547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684108" y="3284984"/>
            <a:ext cx="5843940" cy="6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652328" y="4213582"/>
            <a:ext cx="10484231" cy="1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1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D668385-9C1E-2B7D-8F29-C006FC0C6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91" y="722093"/>
            <a:ext cx="11340000" cy="33720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C4F2C00-AA79-7BF7-1AE2-08426355A3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8"/>
          <a:stretch/>
        </p:blipFill>
        <p:spPr>
          <a:xfrm>
            <a:off x="1434112" y="4149080"/>
            <a:ext cx="11340000" cy="24208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4F2C00-AA79-7BF7-1AE2-08426355A3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91" b="73048"/>
          <a:stretch/>
        </p:blipFill>
        <p:spPr>
          <a:xfrm>
            <a:off x="4723927" y="3305608"/>
            <a:ext cx="4752528" cy="9088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1127448" y="1703743"/>
            <a:ext cx="5472608" cy="57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1430191" y="2563553"/>
            <a:ext cx="4547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1343472" y="3426298"/>
            <a:ext cx="3168352" cy="64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4723927" y="3426298"/>
            <a:ext cx="4547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1199456" y="4164972"/>
            <a:ext cx="4547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1122444" y="5218657"/>
            <a:ext cx="4547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082AB2-C5B0-82D1-E2D4-0931811B4B52}"/>
              </a:ext>
            </a:extLst>
          </p:cNvPr>
          <p:cNvSpPr/>
          <p:nvPr/>
        </p:nvSpPr>
        <p:spPr bwMode="white">
          <a:xfrm>
            <a:off x="1122444" y="5957331"/>
            <a:ext cx="5765644" cy="6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41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AC473-E11B-58FC-0B88-222E96A9D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989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DB110-3C49-8F60-553D-D1115B32E174}"/>
              </a:ext>
            </a:extLst>
          </p:cNvPr>
          <p:cNvSpPr/>
          <p:nvPr/>
        </p:nvSpPr>
        <p:spPr bwMode="white">
          <a:xfrm>
            <a:off x="10401880" y="3328473"/>
            <a:ext cx="371335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37EAEA-7301-AB1B-C807-031FA4F85D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310126"/>
            <a:ext cx="11340000" cy="3577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B82EF-9AB5-5696-596C-10C35C9EF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706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C82AFA-8C7A-8388-C7F2-266E9563D931}"/>
              </a:ext>
            </a:extLst>
          </p:cNvPr>
          <p:cNvSpPr/>
          <p:nvPr/>
        </p:nvSpPr>
        <p:spPr bwMode="white">
          <a:xfrm>
            <a:off x="4321862" y="3001922"/>
            <a:ext cx="1237783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EFC607-13FA-8A3B-B5A8-8C9019356E6A}"/>
              </a:ext>
            </a:extLst>
          </p:cNvPr>
          <p:cNvSpPr/>
          <p:nvPr/>
        </p:nvSpPr>
        <p:spPr bwMode="white">
          <a:xfrm>
            <a:off x="5131182" y="4840818"/>
            <a:ext cx="304685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1D947-B91F-D997-C06A-D79093789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76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7A0A8-7D33-2F0C-303C-0BD025215F39}"/>
              </a:ext>
            </a:extLst>
          </p:cNvPr>
          <p:cNvSpPr/>
          <p:nvPr/>
        </p:nvSpPr>
        <p:spPr bwMode="white">
          <a:xfrm>
            <a:off x="10358436" y="4550206"/>
            <a:ext cx="333249" cy="38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0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B2912-E07E-2134-A15A-22032A46E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28821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63024-38E7-46CA-8E23-6C8CABD7E65B}"/>
              </a:ext>
            </a:extLst>
          </p:cNvPr>
          <p:cNvSpPr/>
          <p:nvPr/>
        </p:nvSpPr>
        <p:spPr bwMode="white">
          <a:xfrm>
            <a:off x="6935456" y="3977816"/>
            <a:ext cx="3384376" cy="62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93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197D3-67CA-DCB9-59EE-FD816227A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47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1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B428B0-CBA5-5662-3B2D-55EAA8ABF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517168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813914" y="2387286"/>
            <a:ext cx="3265862" cy="53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479376" y="3212976"/>
            <a:ext cx="1065718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810126" y="4869161"/>
            <a:ext cx="5501897" cy="6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6312023" y="4869161"/>
            <a:ext cx="2088233" cy="6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8400256" y="4946861"/>
            <a:ext cx="3168352" cy="52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695400" y="5766857"/>
            <a:ext cx="3744416" cy="59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1F9A29-FFBD-B9D1-B6AF-DF923A33BB17}"/>
              </a:ext>
            </a:extLst>
          </p:cNvPr>
          <p:cNvSpPr/>
          <p:nvPr/>
        </p:nvSpPr>
        <p:spPr bwMode="white">
          <a:xfrm>
            <a:off x="4439816" y="5766857"/>
            <a:ext cx="5256584" cy="53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40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F854C-5B07-8465-6D6A-15006265FF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6158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64E0411-FFAC-1EF7-DDA6-3B24DDF71A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59"/>
          <a:stretch/>
        </p:blipFill>
        <p:spPr>
          <a:xfrm>
            <a:off x="1127448" y="5202350"/>
            <a:ext cx="1134000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E0411-FFAC-1EF7-DDA6-3B24DDF71A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1"/>
          <a:stretch/>
        </p:blipFill>
        <p:spPr>
          <a:xfrm>
            <a:off x="852000" y="1052736"/>
            <a:ext cx="11340000" cy="36434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66251-D85B-961A-9BA3-C8266541EAB6}"/>
              </a:ext>
            </a:extLst>
          </p:cNvPr>
          <p:cNvSpPr/>
          <p:nvPr/>
        </p:nvSpPr>
        <p:spPr bwMode="white">
          <a:xfrm>
            <a:off x="10163939" y="3141017"/>
            <a:ext cx="333249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BF854C-5B07-8465-6D6A-15006265FF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9" t="29836"/>
          <a:stretch/>
        </p:blipFill>
        <p:spPr>
          <a:xfrm>
            <a:off x="4223792" y="4221088"/>
            <a:ext cx="3995184" cy="270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9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