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9" r:id="rId4"/>
    <p:sldId id="338" r:id="rId5"/>
    <p:sldId id="337" r:id="rId6"/>
    <p:sldId id="340" r:id="rId7"/>
    <p:sldId id="342" r:id="rId8"/>
    <p:sldId id="333" r:id="rId9"/>
    <p:sldId id="332" r:id="rId10"/>
    <p:sldId id="331" r:id="rId11"/>
    <p:sldId id="330" r:id="rId12"/>
    <p:sldId id="343" r:id="rId13"/>
    <p:sldId id="344" r:id="rId14"/>
    <p:sldId id="34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3096914"/>
            <a:ext cx="11809312" cy="664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B91E9-8A9B-9E2F-532A-FDCF1B9000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1340000" cy="25899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088" y="2708920"/>
            <a:ext cx="3380418" cy="383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0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1B923-E2FB-9EA9-3D43-C8E61AEEF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980728"/>
            <a:ext cx="11340000" cy="34253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816" y="4293096"/>
            <a:ext cx="3409860" cy="241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71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024121E-73BF-93AA-5FEC-1CE03958B7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92922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119336" y="2852936"/>
            <a:ext cx="59046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550437" y="3861048"/>
            <a:ext cx="252122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3071665" y="3861048"/>
            <a:ext cx="42484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479377" y="4674329"/>
            <a:ext cx="4248472" cy="55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4727849" y="4655977"/>
            <a:ext cx="3483090" cy="573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493441" y="5446312"/>
            <a:ext cx="2506216" cy="60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3057601" y="5479577"/>
            <a:ext cx="2606352" cy="57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8EA41E6-8C88-DDED-2523-F66B5E2F11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t="2481" r="13859"/>
          <a:stretch/>
        </p:blipFill>
        <p:spPr>
          <a:xfrm>
            <a:off x="8423785" y="2185218"/>
            <a:ext cx="3764836" cy="35815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2582" y="1993719"/>
            <a:ext cx="3498134" cy="396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29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8743D73-0927-B608-F104-3832881AD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7" y="1048691"/>
            <a:ext cx="11340000" cy="576468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217877" y="1988840"/>
            <a:ext cx="8095699" cy="61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187316" y="2821643"/>
            <a:ext cx="259821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2818656" y="2914403"/>
            <a:ext cx="3351246" cy="55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119336" y="3684941"/>
            <a:ext cx="4106349" cy="57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4324226" y="3735761"/>
            <a:ext cx="2493747" cy="52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241270" y="4562669"/>
            <a:ext cx="8956549" cy="217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DEC110A-5A44-160F-35AF-4D853A9020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5" r="55133"/>
          <a:stretch/>
        </p:blipFill>
        <p:spPr>
          <a:xfrm>
            <a:off x="8804975" y="1301209"/>
            <a:ext cx="3326694" cy="272023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6641" y="1394563"/>
            <a:ext cx="3790236" cy="268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05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35B3FE5-EAD1-B90F-B359-648B4EE828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401021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620823" y="2636912"/>
            <a:ext cx="446706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407369" y="3582652"/>
            <a:ext cx="2592288" cy="49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3071665" y="3634590"/>
            <a:ext cx="2592288" cy="442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422446" y="4346874"/>
            <a:ext cx="6177610" cy="59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078015-F382-418E-9F3C-99CA7DED9B22}"/>
              </a:ext>
            </a:extLst>
          </p:cNvPr>
          <p:cNvSpPr/>
          <p:nvPr/>
        </p:nvSpPr>
        <p:spPr bwMode="white">
          <a:xfrm>
            <a:off x="479377" y="5201639"/>
            <a:ext cx="4104456" cy="581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DEC110A-5A44-160F-35AF-4D853A9020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5" r="55133"/>
          <a:stretch/>
        </p:blipFill>
        <p:spPr>
          <a:xfrm>
            <a:off x="7392144" y="2417806"/>
            <a:ext cx="3326694" cy="2720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EC0B2-0586-AFC7-D2EA-DF4F49A83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438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B7ADF-366C-1A74-000B-3DFAF5E48B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72816"/>
            <a:ext cx="11340000" cy="334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65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46AB32-D82A-3B80-B8F6-8EF5C678E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445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49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D2E035-88CC-0AA1-639F-ACBD7EBFE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510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78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AFA1B3B-FAFA-6EC6-D68A-9B3F1233D6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1916832"/>
            <a:ext cx="11340000" cy="32067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AFEE69-1853-84AB-9611-6D41485D87F0}"/>
              </a:ext>
            </a:extLst>
          </p:cNvPr>
          <p:cNvSpPr/>
          <p:nvPr/>
        </p:nvSpPr>
        <p:spPr bwMode="white">
          <a:xfrm>
            <a:off x="1631504" y="2708920"/>
            <a:ext cx="76328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AFEE69-1853-84AB-9611-6D41485D87F0}"/>
              </a:ext>
            </a:extLst>
          </p:cNvPr>
          <p:cNvSpPr/>
          <p:nvPr/>
        </p:nvSpPr>
        <p:spPr bwMode="white">
          <a:xfrm>
            <a:off x="1847528" y="3501008"/>
            <a:ext cx="76328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AFEE69-1853-84AB-9611-6D41485D87F0}"/>
              </a:ext>
            </a:extLst>
          </p:cNvPr>
          <p:cNvSpPr/>
          <p:nvPr/>
        </p:nvSpPr>
        <p:spPr bwMode="white">
          <a:xfrm>
            <a:off x="1631504" y="4403508"/>
            <a:ext cx="76328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80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8E7ECF9-24B5-4D68-0788-47D7A3AC8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80728"/>
            <a:ext cx="11340000" cy="306486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BAFEE69-1853-84AB-9611-6D41485D87F0}"/>
              </a:ext>
            </a:extLst>
          </p:cNvPr>
          <p:cNvSpPr/>
          <p:nvPr/>
        </p:nvSpPr>
        <p:spPr bwMode="white">
          <a:xfrm>
            <a:off x="479376" y="1793080"/>
            <a:ext cx="76328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AFEE69-1853-84AB-9611-6D41485D87F0}"/>
              </a:ext>
            </a:extLst>
          </p:cNvPr>
          <p:cNvSpPr/>
          <p:nvPr/>
        </p:nvSpPr>
        <p:spPr bwMode="white">
          <a:xfrm>
            <a:off x="983432" y="2559296"/>
            <a:ext cx="76328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AFEE69-1853-84AB-9611-6D41485D87F0}"/>
              </a:ext>
            </a:extLst>
          </p:cNvPr>
          <p:cNvSpPr/>
          <p:nvPr/>
        </p:nvSpPr>
        <p:spPr bwMode="white">
          <a:xfrm>
            <a:off x="1415480" y="3279376"/>
            <a:ext cx="7632848" cy="77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0A2CCEE-8F4E-08D0-B41C-D9BAB8FCC6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" r="43352" b="58478"/>
          <a:stretch/>
        </p:blipFill>
        <p:spPr>
          <a:xfrm>
            <a:off x="1631504" y="4091728"/>
            <a:ext cx="6423858" cy="156952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0A2CCEE-8F4E-08D0-B41C-D9BAB8FCC6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69" r="55233" b="17269"/>
          <a:stretch/>
        </p:blipFill>
        <p:spPr>
          <a:xfrm>
            <a:off x="1757518" y="5694160"/>
            <a:ext cx="5076564" cy="678963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90A2CCEE-8F4E-08D0-B41C-D9BAB8FCC6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10" r="68251" b="39041"/>
          <a:stretch/>
        </p:blipFill>
        <p:spPr>
          <a:xfrm>
            <a:off x="7968208" y="4933695"/>
            <a:ext cx="3600400" cy="72008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90A2CCEE-8F4E-08D0-B41C-D9BAB8FCC6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99" r="56186"/>
          <a:stretch/>
        </p:blipFill>
        <p:spPr>
          <a:xfrm>
            <a:off x="6312024" y="5440531"/>
            <a:ext cx="4968552" cy="89968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AFEE69-1853-84AB-9611-6D41485D87F0}"/>
              </a:ext>
            </a:extLst>
          </p:cNvPr>
          <p:cNvSpPr/>
          <p:nvPr/>
        </p:nvSpPr>
        <p:spPr bwMode="white">
          <a:xfrm>
            <a:off x="1631504" y="4202976"/>
            <a:ext cx="7416824" cy="55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AFEE69-1853-84AB-9611-6D41485D87F0}"/>
              </a:ext>
            </a:extLst>
          </p:cNvPr>
          <p:cNvSpPr/>
          <p:nvPr/>
        </p:nvSpPr>
        <p:spPr bwMode="white">
          <a:xfrm>
            <a:off x="1523492" y="4905728"/>
            <a:ext cx="6084676" cy="53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AFEE69-1853-84AB-9611-6D41485D87F0}"/>
              </a:ext>
            </a:extLst>
          </p:cNvPr>
          <p:cNvSpPr/>
          <p:nvPr/>
        </p:nvSpPr>
        <p:spPr bwMode="white">
          <a:xfrm>
            <a:off x="7896200" y="4920472"/>
            <a:ext cx="3852428" cy="61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BAFEE69-1853-84AB-9611-6D41485D87F0}"/>
              </a:ext>
            </a:extLst>
          </p:cNvPr>
          <p:cNvSpPr/>
          <p:nvPr/>
        </p:nvSpPr>
        <p:spPr bwMode="white">
          <a:xfrm>
            <a:off x="1730811" y="5694161"/>
            <a:ext cx="4293181" cy="58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BAFEE69-1853-84AB-9611-6D41485D87F0}"/>
              </a:ext>
            </a:extLst>
          </p:cNvPr>
          <p:cNvSpPr/>
          <p:nvPr/>
        </p:nvSpPr>
        <p:spPr bwMode="white">
          <a:xfrm>
            <a:off x="6240015" y="5772497"/>
            <a:ext cx="5061799" cy="55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471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E813CA-64B9-3E95-7330-EDF4A28933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15"/>
          <a:stretch/>
        </p:blipFill>
        <p:spPr>
          <a:xfrm>
            <a:off x="407368" y="980728"/>
            <a:ext cx="11340000" cy="26642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8EA41E6-8C88-DDED-2523-F66B5E2F11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9" r="62753"/>
          <a:stretch/>
        </p:blipFill>
        <p:spPr>
          <a:xfrm>
            <a:off x="4560960" y="3356992"/>
            <a:ext cx="3032816" cy="339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44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4819A1-0211-9E77-D494-41F9C969F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581" y="3225543"/>
            <a:ext cx="11340000" cy="17266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8A6936-F123-ED10-B114-609795F38EE9}"/>
              </a:ext>
            </a:extLst>
          </p:cNvPr>
          <p:cNvSpPr/>
          <p:nvPr/>
        </p:nvSpPr>
        <p:spPr bwMode="white">
          <a:xfrm>
            <a:off x="3260392" y="4246252"/>
            <a:ext cx="2456523" cy="41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8EA41E6-8C88-DDED-2523-F66B5E2F11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9" r="62753"/>
          <a:stretch/>
        </p:blipFill>
        <p:spPr>
          <a:xfrm>
            <a:off x="7016616" y="3717032"/>
            <a:ext cx="2823800" cy="316465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9E813CA-64B9-3E95-7330-EDF4A28933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85"/>
          <a:stretch/>
        </p:blipFill>
        <p:spPr>
          <a:xfrm>
            <a:off x="-7235" y="764704"/>
            <a:ext cx="11340000" cy="246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21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2025-06-23T09:57:10Z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