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3" r:id="rId5"/>
    <p:sldId id="351" r:id="rId6"/>
    <p:sldId id="349" r:id="rId7"/>
    <p:sldId id="348" r:id="rId8"/>
    <p:sldId id="346" r:id="rId9"/>
    <p:sldId id="344" r:id="rId10"/>
    <p:sldId id="343" r:id="rId11"/>
    <p:sldId id="354" r:id="rId12"/>
    <p:sldId id="355" r:id="rId13"/>
    <p:sldId id="340" r:id="rId14"/>
    <p:sldId id="339" r:id="rId15"/>
    <p:sldId id="337" r:id="rId16"/>
    <p:sldId id="336" r:id="rId17"/>
    <p:sldId id="335" r:id="rId18"/>
    <p:sldId id="356" r:id="rId19"/>
    <p:sldId id="357" r:id="rId20"/>
    <p:sldId id="331" r:id="rId21"/>
    <p:sldId id="330" r:id="rId22"/>
    <p:sldId id="359" r:id="rId23"/>
    <p:sldId id="360" r:id="rId24"/>
    <p:sldId id="358" r:id="rId25"/>
    <p:sldId id="361" r:id="rId26"/>
    <p:sldId id="362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0286" y="2167095"/>
            <a:ext cx="8571428" cy="25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7EFC0-1F71-9A73-F031-F9ACBB2E9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6650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3352A9-E81A-5467-15FA-868D0094EE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4284" r="3699" b="2548"/>
          <a:stretch/>
        </p:blipFill>
        <p:spPr>
          <a:xfrm>
            <a:off x="4259796" y="3695566"/>
            <a:ext cx="3816424" cy="315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8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93352A9-E81A-5467-15FA-868D0094E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4054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852000" y="2492896"/>
            <a:ext cx="2867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767408" y="3356992"/>
            <a:ext cx="4824536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767408" y="4149080"/>
            <a:ext cx="5400600" cy="58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882088" y="5058819"/>
            <a:ext cx="3197688" cy="68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92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F1A9069-E1D5-0DC0-CF03-5D68E958D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64" y="1268760"/>
            <a:ext cx="11340000" cy="511251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93352A9-E81A-5467-15FA-868D0094EE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4284" r="3699" b="2548"/>
          <a:stretch/>
        </p:blipFill>
        <p:spPr>
          <a:xfrm>
            <a:off x="7032104" y="1929355"/>
            <a:ext cx="3960440" cy="32716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695400" y="2276872"/>
            <a:ext cx="28803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3575720" y="2276872"/>
            <a:ext cx="2736304" cy="61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887564" y="3212977"/>
            <a:ext cx="36962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701756" y="4100662"/>
            <a:ext cx="5754284" cy="5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695400" y="4925242"/>
            <a:ext cx="2736304" cy="66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701756" y="5828854"/>
            <a:ext cx="5394244" cy="62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65E9F-AB3D-3164-BF69-78862E015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1" y="1052736"/>
            <a:ext cx="112659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8A7A3-DB2C-B357-A6F7-D29881AFD110}"/>
              </a:ext>
            </a:extLst>
          </p:cNvPr>
          <p:cNvSpPr/>
          <p:nvPr/>
        </p:nvSpPr>
        <p:spPr bwMode="white">
          <a:xfrm>
            <a:off x="6496937" y="6087858"/>
            <a:ext cx="1645901" cy="51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30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679D3-2A11-6763-24C5-7452819190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95"/>
          <a:stretch/>
        </p:blipFill>
        <p:spPr>
          <a:xfrm>
            <a:off x="852000" y="1556792"/>
            <a:ext cx="11340000" cy="34500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D3BA2-4FCB-CA87-41EB-CC368DE8E7E9}"/>
              </a:ext>
            </a:extLst>
          </p:cNvPr>
          <p:cNvSpPr/>
          <p:nvPr/>
        </p:nvSpPr>
        <p:spPr bwMode="white">
          <a:xfrm>
            <a:off x="10516231" y="3549931"/>
            <a:ext cx="361813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67920E-8B5B-A546-6A6A-0A572D0517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8" b="515"/>
          <a:stretch/>
        </p:blipFill>
        <p:spPr>
          <a:xfrm>
            <a:off x="224261" y="3940335"/>
            <a:ext cx="3171404" cy="28505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FA679D3-2A11-6763-24C5-7452819190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7121"/>
          <a:stretch/>
        </p:blipFill>
        <p:spPr>
          <a:xfrm>
            <a:off x="1199456" y="548680"/>
            <a:ext cx="4320480" cy="128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9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B776D-67AD-2D96-22E0-2B0E50311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5244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0C4480-3E2A-DEE1-62E4-240AA87DCA62}"/>
              </a:ext>
            </a:extLst>
          </p:cNvPr>
          <p:cNvSpPr/>
          <p:nvPr/>
        </p:nvSpPr>
        <p:spPr bwMode="white">
          <a:xfrm>
            <a:off x="10249538" y="3004339"/>
            <a:ext cx="352292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67920E-8B5B-A546-6A6A-0A572D051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4141" r="13224"/>
          <a:stretch/>
        </p:blipFill>
        <p:spPr>
          <a:xfrm>
            <a:off x="3863752" y="3957710"/>
            <a:ext cx="4011004" cy="290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21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A5E0F-329D-13AD-1CCC-84DCEDEB3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283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B47424-CA8F-E52A-D08B-433A199FEA0C}"/>
              </a:ext>
            </a:extLst>
          </p:cNvPr>
          <p:cNvSpPr/>
          <p:nvPr/>
        </p:nvSpPr>
        <p:spPr bwMode="white">
          <a:xfrm>
            <a:off x="6155331" y="5202984"/>
            <a:ext cx="1199697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27B9E-1065-BF66-A4BC-D20D39DBB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158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212C37-998E-C3E0-E611-2E6CDB3671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t="2464" r="9413" b="29150"/>
          <a:stretch/>
        </p:blipFill>
        <p:spPr>
          <a:xfrm>
            <a:off x="8256240" y="4077072"/>
            <a:ext cx="3680940" cy="290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3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212C37-998E-C3E0-E611-2E6CDB367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73830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695401" y="2492896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911424" y="3284984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895872" y="4044212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895872" y="4773612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893302" y="5503013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46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F46E13D-A764-3D24-0AB0-7E0EF1A5B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1340000" cy="29814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2CE7BBB-7B96-DAE1-EE4A-A720BF175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77958"/>
            <a:ext cx="11340000" cy="30878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212C37-998E-C3E0-E611-2E6CDB3671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t="2464" r="9413" b="29150"/>
          <a:stretch/>
        </p:blipFill>
        <p:spPr>
          <a:xfrm>
            <a:off x="8616280" y="1844824"/>
            <a:ext cx="3680940" cy="29060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875420" y="1556792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1199456" y="2291412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983432" y="3105310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983432" y="3803580"/>
            <a:ext cx="4536504" cy="622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5375920" y="3778566"/>
            <a:ext cx="33123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875420" y="4556114"/>
            <a:ext cx="7236804" cy="63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983432" y="5316794"/>
            <a:ext cx="4896544" cy="60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CA4888-6B51-0B81-89F0-6AB89BB16E32}"/>
              </a:ext>
            </a:extLst>
          </p:cNvPr>
          <p:cNvSpPr/>
          <p:nvPr/>
        </p:nvSpPr>
        <p:spPr bwMode="white">
          <a:xfrm>
            <a:off x="1196278" y="6087763"/>
            <a:ext cx="4971730" cy="56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02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D98E5-64F5-8471-83CB-55BBF707A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519084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14579-D91F-FFD2-1088-13D550297FE2}"/>
              </a:ext>
            </a:extLst>
          </p:cNvPr>
          <p:cNvSpPr/>
          <p:nvPr/>
        </p:nvSpPr>
        <p:spPr bwMode="white">
          <a:xfrm>
            <a:off x="10287623" y="4988646"/>
            <a:ext cx="361813" cy="38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C8DFBC5-DFB6-7626-EFC1-7CE4935397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3"/>
          <a:stretch/>
        </p:blipFill>
        <p:spPr>
          <a:xfrm>
            <a:off x="8256240" y="836712"/>
            <a:ext cx="2770374" cy="3237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07A80-1D19-1B17-E5A6-72C0A28E5F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3"/>
          <a:stretch/>
        </p:blipFill>
        <p:spPr>
          <a:xfrm>
            <a:off x="551384" y="1556792"/>
            <a:ext cx="11340000" cy="273274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7" r="72278"/>
          <a:stretch/>
        </p:blipFill>
        <p:spPr>
          <a:xfrm>
            <a:off x="4727848" y="3933056"/>
            <a:ext cx="2621648" cy="299611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0907A80-1D19-1B17-E5A6-72C0A28E5F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66638"/>
          <a:stretch/>
        </p:blipFill>
        <p:spPr>
          <a:xfrm>
            <a:off x="1199456" y="620688"/>
            <a:ext cx="4499240" cy="113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3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CCAF7-E3D0-E1CD-F09E-B177361356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80"/>
          <a:stretch/>
        </p:blipFill>
        <p:spPr>
          <a:xfrm>
            <a:off x="1199456" y="1268760"/>
            <a:ext cx="11340000" cy="18002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2279576" y="3212976"/>
            <a:ext cx="7297448" cy="314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5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E3EF5C-4216-6CC6-000E-BA8A93BE0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11251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6044103" y="4149080"/>
            <a:ext cx="5857288" cy="2527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541376" y="2060848"/>
            <a:ext cx="80749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541375" y="2996952"/>
            <a:ext cx="9155025" cy="75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07369" y="3753035"/>
            <a:ext cx="8064828" cy="70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31575" y="4731644"/>
            <a:ext cx="429627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02839" y="5589189"/>
            <a:ext cx="540512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1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A6CD5B-9077-0C96-FE7F-C4873DBE0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32388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5159896" y="2276872"/>
            <a:ext cx="6453560" cy="27846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62607" y="2348880"/>
            <a:ext cx="469728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62607" y="3345180"/>
            <a:ext cx="39052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340643" y="4227866"/>
            <a:ext cx="438720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79377" y="4965643"/>
            <a:ext cx="288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4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CCAF7-E3D0-E1CD-F09E-B177361356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20"/>
          <a:stretch/>
        </p:blipFill>
        <p:spPr>
          <a:xfrm>
            <a:off x="1127448" y="980728"/>
            <a:ext cx="11340000" cy="268685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1" r="18303"/>
          <a:stretch/>
        </p:blipFill>
        <p:spPr>
          <a:xfrm>
            <a:off x="4511824" y="3667578"/>
            <a:ext cx="3769056" cy="314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7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4B79326-7994-7D9C-A8CC-7B89C5138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2966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1" r="18303"/>
          <a:stretch/>
        </p:blipFill>
        <p:spPr>
          <a:xfrm>
            <a:off x="8328248" y="3212976"/>
            <a:ext cx="3769056" cy="31488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253345" y="2276872"/>
            <a:ext cx="84349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330357" y="3140968"/>
            <a:ext cx="9006003" cy="81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159918" y="4077072"/>
            <a:ext cx="81683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433364" y="4989386"/>
            <a:ext cx="807490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44A43C3-EBDC-B4C6-5F00-EEDC22F18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42966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58BA7CB-BC55-A1E2-440D-DFC2206B1C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1" r="18303"/>
          <a:stretch/>
        </p:blipFill>
        <p:spPr>
          <a:xfrm>
            <a:off x="7032104" y="1700808"/>
            <a:ext cx="3769056" cy="31488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767409" y="2348880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734819" y="3269714"/>
            <a:ext cx="4353069" cy="7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983433" y="4201558"/>
            <a:ext cx="4310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94DEB-D35E-6B0F-F01A-7B9ED8C6891B}"/>
              </a:ext>
            </a:extLst>
          </p:cNvPr>
          <p:cNvSpPr/>
          <p:nvPr/>
        </p:nvSpPr>
        <p:spPr bwMode="white">
          <a:xfrm>
            <a:off x="990599" y="5102976"/>
            <a:ext cx="33052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9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55A76-600B-11E9-9E9D-CEAE55D770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34"/>
          <a:stretch/>
        </p:blipFill>
        <p:spPr>
          <a:xfrm>
            <a:off x="695400" y="1124744"/>
            <a:ext cx="11340000" cy="194421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8DFBC5-DFB6-7626-EFC1-7CE4935397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6370" r="25288"/>
          <a:stretch/>
        </p:blipFill>
        <p:spPr>
          <a:xfrm>
            <a:off x="4565200" y="2924944"/>
            <a:ext cx="3600400" cy="34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55A76-600B-11E9-9E9D-CEAE55D770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7"/>
          <a:stretch/>
        </p:blipFill>
        <p:spPr>
          <a:xfrm>
            <a:off x="479376" y="980728"/>
            <a:ext cx="11340000" cy="2631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40D85-E3D7-6D4C-DC7A-C1A0BB70D1DE}"/>
              </a:ext>
            </a:extLst>
          </p:cNvPr>
          <p:cNvSpPr/>
          <p:nvPr/>
        </p:nvSpPr>
        <p:spPr bwMode="white">
          <a:xfrm>
            <a:off x="10143607" y="2146139"/>
            <a:ext cx="333248" cy="38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8DFBC5-DFB6-7626-EFC1-7CE4935397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6370" r="25288"/>
          <a:stretch/>
        </p:blipFill>
        <p:spPr>
          <a:xfrm>
            <a:off x="4223792" y="3429000"/>
            <a:ext cx="3600400" cy="34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3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78CF9-8B3F-EC0A-57E0-829953E1B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88094"/>
            <a:ext cx="11340000" cy="1996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54BDF-8BFF-1D72-E61E-9C695C3BF7DF}"/>
              </a:ext>
            </a:extLst>
          </p:cNvPr>
          <p:cNvSpPr/>
          <p:nvPr/>
        </p:nvSpPr>
        <p:spPr bwMode="white">
          <a:xfrm>
            <a:off x="3247138" y="2458580"/>
            <a:ext cx="314206" cy="37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C1341E-FAEF-5A5D-3B1F-AE930F4DE9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 b="874"/>
          <a:stretch/>
        </p:blipFill>
        <p:spPr>
          <a:xfrm>
            <a:off x="4799856" y="2564904"/>
            <a:ext cx="3431744" cy="378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6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D3242-85FA-514B-B389-571D055EB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1921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A36D9-1573-5BCF-8FA9-E38EFBA057C3}"/>
              </a:ext>
            </a:extLst>
          </p:cNvPr>
          <p:cNvSpPr/>
          <p:nvPr/>
        </p:nvSpPr>
        <p:spPr bwMode="white">
          <a:xfrm>
            <a:off x="9021276" y="2233338"/>
            <a:ext cx="742670" cy="43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C1341E-FAEF-5A5D-3B1F-AE930F4DE9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29098" b="874"/>
          <a:stretch/>
        </p:blipFill>
        <p:spPr>
          <a:xfrm>
            <a:off x="4511824" y="2898412"/>
            <a:ext cx="2952328" cy="378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5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31DDB-38D8-3E43-4D1B-30A7EEFA0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51109"/>
            <a:ext cx="11340000" cy="26939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9FF9145-4F9B-5385-8485-D9D2CF0289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15135"/>
          <a:stretch/>
        </p:blipFill>
        <p:spPr>
          <a:xfrm>
            <a:off x="1127448" y="3501008"/>
            <a:ext cx="10441160" cy="345638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9FF9145-4F9B-5385-8485-D9D2CF0289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64" r="74818"/>
          <a:stretch/>
        </p:blipFill>
        <p:spPr>
          <a:xfrm>
            <a:off x="6408672" y="6192286"/>
            <a:ext cx="2855680" cy="5716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30552-27CD-0A5E-A52E-0EE04B28176C}"/>
              </a:ext>
            </a:extLst>
          </p:cNvPr>
          <p:cNvSpPr/>
          <p:nvPr/>
        </p:nvSpPr>
        <p:spPr bwMode="white">
          <a:xfrm>
            <a:off x="762143" y="3717032"/>
            <a:ext cx="69180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730552-27CD-0A5E-A52E-0EE04B28176C}"/>
              </a:ext>
            </a:extLst>
          </p:cNvPr>
          <p:cNvSpPr/>
          <p:nvPr/>
        </p:nvSpPr>
        <p:spPr bwMode="white">
          <a:xfrm>
            <a:off x="1136733" y="4605182"/>
            <a:ext cx="7047499" cy="6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730552-27CD-0A5E-A52E-0EE04B28176C}"/>
              </a:ext>
            </a:extLst>
          </p:cNvPr>
          <p:cNvSpPr/>
          <p:nvPr/>
        </p:nvSpPr>
        <p:spPr bwMode="white">
          <a:xfrm>
            <a:off x="774381" y="5439248"/>
            <a:ext cx="3449412" cy="58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730552-27CD-0A5E-A52E-0EE04B28176C}"/>
              </a:ext>
            </a:extLst>
          </p:cNvPr>
          <p:cNvSpPr/>
          <p:nvPr/>
        </p:nvSpPr>
        <p:spPr bwMode="white">
          <a:xfrm>
            <a:off x="919202" y="6309320"/>
            <a:ext cx="5459901" cy="45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730552-27CD-0A5E-A52E-0EE04B28176C}"/>
              </a:ext>
            </a:extLst>
          </p:cNvPr>
          <p:cNvSpPr/>
          <p:nvPr/>
        </p:nvSpPr>
        <p:spPr bwMode="white">
          <a:xfrm>
            <a:off x="6269585" y="6309320"/>
            <a:ext cx="2515351" cy="45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FD59D-AC9F-61C6-3E11-C4FF63376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41121"/>
            <a:ext cx="11340000" cy="2909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B520A-C0A5-89CA-7669-81E6C36E6EE6}"/>
              </a:ext>
            </a:extLst>
          </p:cNvPr>
          <p:cNvSpPr/>
          <p:nvPr/>
        </p:nvSpPr>
        <p:spPr bwMode="white">
          <a:xfrm>
            <a:off x="10425086" y="3521246"/>
            <a:ext cx="371334" cy="39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5D58688-62FB-B1E9-15B1-FF14116686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46647"/>
          <a:stretch/>
        </p:blipFill>
        <p:spPr>
          <a:xfrm>
            <a:off x="1009868" y="4149080"/>
            <a:ext cx="5472608" cy="19442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5D58688-62FB-B1E9-15B1-FF14116686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06" r="48148"/>
          <a:stretch/>
        </p:blipFill>
        <p:spPr>
          <a:xfrm>
            <a:off x="6482476" y="4149080"/>
            <a:ext cx="5880016" cy="172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1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81AF0-8E11-F037-B596-C0F4CAD2C5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834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EAA41-446E-1D51-8FD5-969EE12BC3F3}"/>
              </a:ext>
            </a:extLst>
          </p:cNvPr>
          <p:cNvSpPr/>
          <p:nvPr/>
        </p:nvSpPr>
        <p:spPr bwMode="white">
          <a:xfrm>
            <a:off x="9369405" y="4857978"/>
            <a:ext cx="314206" cy="381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31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