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6" r:id="rId4"/>
    <p:sldId id="345" r:id="rId5"/>
    <p:sldId id="347" r:id="rId6"/>
    <p:sldId id="348" r:id="rId7"/>
    <p:sldId id="342" r:id="rId8"/>
    <p:sldId id="341" r:id="rId9"/>
    <p:sldId id="349" r:id="rId10"/>
    <p:sldId id="350" r:id="rId11"/>
    <p:sldId id="338" r:id="rId12"/>
    <p:sldId id="337" r:id="rId13"/>
    <p:sldId id="336" r:id="rId14"/>
    <p:sldId id="335" r:id="rId15"/>
    <p:sldId id="351" r:id="rId16"/>
    <p:sldId id="352" r:id="rId17"/>
    <p:sldId id="332" r:id="rId18"/>
    <p:sldId id="353" r:id="rId19"/>
    <p:sldId id="329" r:id="rId20"/>
    <p:sldId id="328" r:id="rId21"/>
    <p:sldId id="327" r:id="rId22"/>
    <p:sldId id="354" r:id="rId23"/>
    <p:sldId id="35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3143" y="2281381"/>
            <a:ext cx="7485714" cy="22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90DAF0D-4B4F-8B4E-C2E2-AA0B7AFBEB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631504" y="620688"/>
            <a:ext cx="8904352" cy="57525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1415480" y="2492896"/>
            <a:ext cx="90010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1991544" y="3933056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2063552" y="5373216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99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DDC5E-5583-F738-3D75-3E2D89A74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32856"/>
            <a:ext cx="11340000" cy="2917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7974015" y="3868144"/>
            <a:ext cx="304685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5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1E29C-EE79-242D-415B-AD65A8CF1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5609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A50ADA-29FF-08A7-6CD2-E75A90C55D99}"/>
              </a:ext>
            </a:extLst>
          </p:cNvPr>
          <p:cNvSpPr/>
          <p:nvPr/>
        </p:nvSpPr>
        <p:spPr bwMode="white">
          <a:xfrm>
            <a:off x="10343557" y="4614036"/>
            <a:ext cx="428463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DC831-8652-C8FA-9543-BCFE9423D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9712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822888" y="3617776"/>
            <a:ext cx="1296143" cy="11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16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2FF5D-14BC-0428-1FDA-E21B7D2B5A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3"/>
          <a:stretch/>
        </p:blipFill>
        <p:spPr>
          <a:xfrm>
            <a:off x="2063552" y="3140968"/>
            <a:ext cx="7965620" cy="35764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662FF5D-14BC-0428-1FDA-E21B7D2B5A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6" b="64813"/>
          <a:stretch/>
        </p:blipFill>
        <p:spPr>
          <a:xfrm>
            <a:off x="1365842" y="476672"/>
            <a:ext cx="9361040" cy="246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22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6ADDA42-7B67-47AD-32DE-1BEE526DF6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74"/>
          <a:stretch/>
        </p:blipFill>
        <p:spPr>
          <a:xfrm>
            <a:off x="1127448" y="4399790"/>
            <a:ext cx="11340000" cy="194421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62FF5D-14BC-0428-1FDA-E21B7D2B5A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3"/>
          <a:stretch/>
        </p:blipFill>
        <p:spPr>
          <a:xfrm>
            <a:off x="2135560" y="1043404"/>
            <a:ext cx="7398260" cy="33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84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2165E9E-677A-38BE-78B3-785E2364A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1972604"/>
            <a:ext cx="10475904" cy="48853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6ADDA42-7B67-47AD-32DE-1BEE526DF6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26"/>
          <a:stretch/>
        </p:blipFill>
        <p:spPr>
          <a:xfrm>
            <a:off x="1330557" y="548680"/>
            <a:ext cx="11340000" cy="16813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62FF5D-14BC-0428-1FDA-E21B7D2B5A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3"/>
          <a:stretch/>
        </p:blipFill>
        <p:spPr>
          <a:xfrm>
            <a:off x="5329597" y="3140968"/>
            <a:ext cx="6897998" cy="30970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E4A7C0-3025-5027-984D-741E13B1E5EE}"/>
              </a:ext>
            </a:extLst>
          </p:cNvPr>
          <p:cNvSpPr/>
          <p:nvPr/>
        </p:nvSpPr>
        <p:spPr bwMode="white">
          <a:xfrm>
            <a:off x="983432" y="1396029"/>
            <a:ext cx="4536504" cy="7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4A7C0-3025-5027-984D-741E13B1E5EE}"/>
              </a:ext>
            </a:extLst>
          </p:cNvPr>
          <p:cNvSpPr/>
          <p:nvPr/>
        </p:nvSpPr>
        <p:spPr bwMode="white">
          <a:xfrm>
            <a:off x="1127448" y="2106284"/>
            <a:ext cx="7848872" cy="103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E4A7C0-3025-5027-984D-741E13B1E5EE}"/>
              </a:ext>
            </a:extLst>
          </p:cNvPr>
          <p:cNvSpPr/>
          <p:nvPr/>
        </p:nvSpPr>
        <p:spPr bwMode="white">
          <a:xfrm>
            <a:off x="2063553" y="3354990"/>
            <a:ext cx="3456384" cy="1082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E4A7C0-3025-5027-984D-741E13B1E5EE}"/>
              </a:ext>
            </a:extLst>
          </p:cNvPr>
          <p:cNvSpPr/>
          <p:nvPr/>
        </p:nvSpPr>
        <p:spPr bwMode="white">
          <a:xfrm>
            <a:off x="2129620" y="4689512"/>
            <a:ext cx="3534332" cy="9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E4A7C0-3025-5027-984D-741E13B1E5EE}"/>
              </a:ext>
            </a:extLst>
          </p:cNvPr>
          <p:cNvSpPr/>
          <p:nvPr/>
        </p:nvSpPr>
        <p:spPr bwMode="white">
          <a:xfrm>
            <a:off x="2129621" y="5913647"/>
            <a:ext cx="1806140" cy="89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4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63D53-48FC-BF3B-ADCA-624B96ED6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23715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C655E4-037D-B1FE-BBDA-581FDB084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852936"/>
            <a:ext cx="11340000" cy="40071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415480" y="3068961"/>
            <a:ext cx="91450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847528" y="4351237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832585" y="5732032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6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D6BBB9-D710-784F-5BF2-44003582D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420888"/>
            <a:ext cx="11340000" cy="21744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4151784" y="2204865"/>
            <a:ext cx="22322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6490784" y="2204865"/>
            <a:ext cx="190947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199456" y="3428999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0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CCF61-30AC-8C4E-6195-098167170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9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B79C5-F5E0-FB65-1761-97C7B452E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25667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5CB0AA-DB16-2758-43EE-447D3A7BCCB9}"/>
              </a:ext>
            </a:extLst>
          </p:cNvPr>
          <p:cNvSpPr/>
          <p:nvPr/>
        </p:nvSpPr>
        <p:spPr bwMode="white">
          <a:xfrm>
            <a:off x="10049288" y="4765945"/>
            <a:ext cx="387531" cy="35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81F97-D1CB-8C65-079D-84ED3FA0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00808"/>
            <a:ext cx="11340000" cy="352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2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DB8F6-A338-C5B6-A822-FA4BC223CA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93"/>
          <a:stretch/>
        </p:blipFill>
        <p:spPr>
          <a:xfrm>
            <a:off x="1127448" y="1916832"/>
            <a:ext cx="113400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D08A8A-0CCA-B96B-FFE8-FBBF0F04F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45376"/>
            <a:ext cx="11192666" cy="58680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CDB8F6-A338-C5B6-A822-FA4BC223CA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16" r="62535" b="17817"/>
          <a:stretch/>
        </p:blipFill>
        <p:spPr>
          <a:xfrm>
            <a:off x="1271464" y="549332"/>
            <a:ext cx="4248472" cy="792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408448" y="1232184"/>
            <a:ext cx="9152048" cy="104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775520" y="2599112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019436" y="4005715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019436" y="5263407"/>
            <a:ext cx="3924436" cy="14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4943872" y="5338515"/>
            <a:ext cx="3240360" cy="147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1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44A8B0-9457-4CBE-35D2-168BC7CBD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36264" y="2918193"/>
            <a:ext cx="6744112" cy="170650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CDB8F6-A338-C5B6-A822-FA4BC223CA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53" r="56821"/>
          <a:stretch/>
        </p:blipFill>
        <p:spPr>
          <a:xfrm>
            <a:off x="2639616" y="2060848"/>
            <a:ext cx="4896544" cy="864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487488" y="2931580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63672-DE0C-316C-4B41-45283F5D8B81}"/>
              </a:ext>
            </a:extLst>
          </p:cNvPr>
          <p:cNvSpPr/>
          <p:nvPr/>
        </p:nvSpPr>
        <p:spPr bwMode="white">
          <a:xfrm>
            <a:off x="1703512" y="3942139"/>
            <a:ext cx="9001000" cy="101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60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06484-5276-6AFB-7E6E-2E4E39A8B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4824"/>
            <a:ext cx="11340000" cy="346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806F3-51C0-DCCA-9134-C5279CDF914D}"/>
              </a:ext>
            </a:extLst>
          </p:cNvPr>
          <p:cNvSpPr/>
          <p:nvPr/>
        </p:nvSpPr>
        <p:spPr bwMode="white">
          <a:xfrm>
            <a:off x="10525659" y="2464736"/>
            <a:ext cx="333248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5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4F8AC-F5CE-1A02-088A-E88E6FEF6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1340000" cy="299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D8436-5615-7E21-1CAB-105CDB8D3F66}"/>
              </a:ext>
            </a:extLst>
          </p:cNvPr>
          <p:cNvSpPr/>
          <p:nvPr/>
        </p:nvSpPr>
        <p:spPr bwMode="white">
          <a:xfrm>
            <a:off x="7708516" y="2336239"/>
            <a:ext cx="209471" cy="38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43196-8F5B-72E2-2CE4-C1E8E0EBD27B}"/>
              </a:ext>
            </a:extLst>
          </p:cNvPr>
          <p:cNvSpPr/>
          <p:nvPr/>
        </p:nvSpPr>
        <p:spPr bwMode="white">
          <a:xfrm>
            <a:off x="9023688" y="3545768"/>
            <a:ext cx="1655509" cy="7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2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7E92355-D890-2673-6788-38F5FE3AC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20688"/>
            <a:ext cx="10279294" cy="61033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2495600" y="3068960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2783632" y="4392433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3071664" y="5589240"/>
            <a:ext cx="6048672" cy="113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0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A20DDD0-8179-B856-00B7-99F74BCD68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/>
          <a:stretch/>
        </p:blipFill>
        <p:spPr>
          <a:xfrm>
            <a:off x="3575720" y="908720"/>
            <a:ext cx="4536504" cy="516842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2603612" y="2636912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2711624" y="4077072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991127-20A7-9767-86BC-2EC902B31AD6}"/>
              </a:ext>
            </a:extLst>
          </p:cNvPr>
          <p:cNvSpPr/>
          <p:nvPr/>
        </p:nvSpPr>
        <p:spPr bwMode="white">
          <a:xfrm>
            <a:off x="2999656" y="5373216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7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861BB-5F9F-99F6-2B1B-2B13475E7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780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D4CA8-85FB-4BDC-2482-804144795DDA}"/>
              </a:ext>
            </a:extLst>
          </p:cNvPr>
          <p:cNvSpPr/>
          <p:nvPr/>
        </p:nvSpPr>
        <p:spPr bwMode="white">
          <a:xfrm>
            <a:off x="10639915" y="2844127"/>
            <a:ext cx="342770" cy="39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74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70541-24E3-6F8D-30F7-44399A195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9634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7A923-737F-F261-5368-A669F7643AE7}"/>
              </a:ext>
            </a:extLst>
          </p:cNvPr>
          <p:cNvSpPr/>
          <p:nvPr/>
        </p:nvSpPr>
        <p:spPr bwMode="white">
          <a:xfrm>
            <a:off x="10501258" y="3386097"/>
            <a:ext cx="428463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96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FCA0AF8-C4CA-AB5B-87BB-98B949E42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476" y="548680"/>
            <a:ext cx="10357220" cy="61087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2219500" y="3140968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2291508" y="4431146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AE25CD-70F6-2909-B0C2-2D83B6A2C35C}"/>
              </a:ext>
            </a:extLst>
          </p:cNvPr>
          <p:cNvSpPr/>
          <p:nvPr/>
        </p:nvSpPr>
        <p:spPr bwMode="white">
          <a:xfrm>
            <a:off x="2507532" y="5721324"/>
            <a:ext cx="64087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7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