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53" r:id="rId3"/>
    <p:sldId id="352" r:id="rId4"/>
    <p:sldId id="354" r:id="rId5"/>
    <p:sldId id="355" r:id="rId6"/>
    <p:sldId id="348" r:id="rId7"/>
    <p:sldId id="347" r:id="rId8"/>
    <p:sldId id="345" r:id="rId9"/>
    <p:sldId id="343" r:id="rId10"/>
    <p:sldId id="342" r:id="rId11"/>
    <p:sldId id="341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56" r:id="rId21"/>
    <p:sldId id="327" r:id="rId22"/>
    <p:sldId id="326" r:id="rId23"/>
    <p:sldId id="357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9156" b="56117"/>
          <a:stretch/>
        </p:blipFill>
        <p:spPr>
          <a:xfrm>
            <a:off x="2459597" y="2251844"/>
            <a:ext cx="7272807" cy="1033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90" t="62234"/>
          <a:stretch/>
        </p:blipFill>
        <p:spPr>
          <a:xfrm>
            <a:off x="2963653" y="3717032"/>
            <a:ext cx="6264695" cy="889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3298F-57CE-0F6E-3AC3-631DCC21C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15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45E00-4A0C-4A15-96D6-D72931143B90}"/>
              </a:ext>
            </a:extLst>
          </p:cNvPr>
          <p:cNvSpPr/>
          <p:nvPr/>
        </p:nvSpPr>
        <p:spPr bwMode="white">
          <a:xfrm>
            <a:off x="10453651" y="3555054"/>
            <a:ext cx="333248" cy="38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4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9915E-B05A-66F6-A927-5E051F8776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1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21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1B19A-2D17-8D75-5CBF-2C144D814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97770"/>
            <a:ext cx="11340000" cy="49602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BD35F-A400-05FB-E53F-AB066BAFB93B}"/>
              </a:ext>
            </a:extLst>
          </p:cNvPr>
          <p:cNvSpPr/>
          <p:nvPr/>
        </p:nvSpPr>
        <p:spPr bwMode="white">
          <a:xfrm>
            <a:off x="10406043" y="3900939"/>
            <a:ext cx="361812" cy="4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E00286-094A-E1B9-B607-F9F9F9BD5C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9157"/>
            <a:ext cx="10043856" cy="143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6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16A73-FDB0-99E0-6360-E227495BC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2898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05431-9A60-6D10-E456-FB684B209E20}"/>
              </a:ext>
            </a:extLst>
          </p:cNvPr>
          <p:cNvSpPr/>
          <p:nvPr/>
        </p:nvSpPr>
        <p:spPr bwMode="white">
          <a:xfrm>
            <a:off x="10242985" y="1348348"/>
            <a:ext cx="371335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C3D8B32-4556-0CA1-C6E8-5EAAA5C80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3947586"/>
            <a:ext cx="11340000" cy="272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3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4677E-010B-AFD4-5627-DEB71245B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201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9E275-5C27-59FC-78DE-24B0D97596CC}"/>
              </a:ext>
            </a:extLst>
          </p:cNvPr>
          <p:cNvSpPr/>
          <p:nvPr/>
        </p:nvSpPr>
        <p:spPr bwMode="white">
          <a:xfrm>
            <a:off x="6440973" y="3840129"/>
            <a:ext cx="1866196" cy="4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F5D63-2972-983C-5337-645679AEEEFC}"/>
              </a:ext>
            </a:extLst>
          </p:cNvPr>
          <p:cNvSpPr/>
          <p:nvPr/>
        </p:nvSpPr>
        <p:spPr bwMode="white">
          <a:xfrm>
            <a:off x="1432711" y="4764228"/>
            <a:ext cx="1637682" cy="4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895FD-F08B-393E-50E4-EEEC16D25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625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6549F-8139-24F8-62FE-9A15DAEE193A}"/>
              </a:ext>
            </a:extLst>
          </p:cNvPr>
          <p:cNvSpPr/>
          <p:nvPr/>
        </p:nvSpPr>
        <p:spPr bwMode="white">
          <a:xfrm>
            <a:off x="7387756" y="4552655"/>
            <a:ext cx="304686" cy="37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3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07CA2-3C05-B458-B8C1-9DA5FBABB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652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2DC86-6387-D57B-D7E5-22BD6211B9B6}"/>
              </a:ext>
            </a:extLst>
          </p:cNvPr>
          <p:cNvSpPr/>
          <p:nvPr/>
        </p:nvSpPr>
        <p:spPr bwMode="white">
          <a:xfrm>
            <a:off x="4030283" y="1401304"/>
            <a:ext cx="3522921" cy="4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A2729-6B37-62C2-A277-A5734F4B1FFA}"/>
              </a:ext>
            </a:extLst>
          </p:cNvPr>
          <p:cNvSpPr/>
          <p:nvPr/>
        </p:nvSpPr>
        <p:spPr bwMode="white">
          <a:xfrm>
            <a:off x="10028772" y="1410840"/>
            <a:ext cx="314205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EE8715-0FF0-7E09-9D67-11C9A62F4121}"/>
              </a:ext>
            </a:extLst>
          </p:cNvPr>
          <p:cNvSpPr/>
          <p:nvPr/>
        </p:nvSpPr>
        <p:spPr bwMode="white">
          <a:xfrm>
            <a:off x="7048570" y="2316814"/>
            <a:ext cx="3827607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8C2D1F-94FE-6DAB-40D0-186840BD2571}"/>
              </a:ext>
            </a:extLst>
          </p:cNvPr>
          <p:cNvSpPr/>
          <p:nvPr/>
        </p:nvSpPr>
        <p:spPr bwMode="white">
          <a:xfrm>
            <a:off x="945346" y="3232324"/>
            <a:ext cx="1704332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6466C0-0B5B-F4F0-F5D9-8E62DB698E4B}"/>
              </a:ext>
            </a:extLst>
          </p:cNvPr>
          <p:cNvSpPr/>
          <p:nvPr/>
        </p:nvSpPr>
        <p:spPr bwMode="white">
          <a:xfrm>
            <a:off x="5191895" y="3260934"/>
            <a:ext cx="199949" cy="36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6A6CD0-BF36-D455-51C0-3E0A87AAEF60}"/>
              </a:ext>
            </a:extLst>
          </p:cNvPr>
          <p:cNvSpPr/>
          <p:nvPr/>
        </p:nvSpPr>
        <p:spPr bwMode="white">
          <a:xfrm>
            <a:off x="2059351" y="4157370"/>
            <a:ext cx="1647204" cy="4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F7895FD-F08B-393E-50E4-EEEC16D25C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b="30486"/>
          <a:stretch/>
        </p:blipFill>
        <p:spPr>
          <a:xfrm>
            <a:off x="5197601" y="3735134"/>
            <a:ext cx="3707152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4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A03E4-8E76-6C8B-29CB-982415045C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278516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9B50BDE-2938-83C5-AB29-D5341A37A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81920"/>
            <a:ext cx="11340000" cy="274745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DA65958-7C8A-6A63-836A-2F9C3672AF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t="-2996" r="7508" b="11712"/>
          <a:stretch/>
        </p:blipFill>
        <p:spPr>
          <a:xfrm>
            <a:off x="8625306" y="692696"/>
            <a:ext cx="351810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DA65958-7C8A-6A63-836A-2F9C3672A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01" y="1628800"/>
            <a:ext cx="11340000" cy="33131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794915" y="2755448"/>
            <a:ext cx="5570025" cy="39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D27306-8144-9968-7072-5A5FDFBC1F6D}"/>
              </a:ext>
            </a:extLst>
          </p:cNvPr>
          <p:cNvSpPr/>
          <p:nvPr/>
        </p:nvSpPr>
        <p:spPr bwMode="white">
          <a:xfrm>
            <a:off x="794915" y="3595660"/>
            <a:ext cx="6274609" cy="156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1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0B5C7-5A38-B619-3431-4F35FE8AE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10267780" cy="586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4F802B-75BE-7123-073C-B173AE9925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97" t="-464" r="8686" b="36653"/>
          <a:stretch/>
        </p:blipFill>
        <p:spPr>
          <a:xfrm>
            <a:off x="9120336" y="2348880"/>
            <a:ext cx="310742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59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35CF7-0BBD-B59B-AB08-FE6F427FA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556792"/>
            <a:ext cx="11340000" cy="5414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5720A-7D8E-02BB-785B-55EA4E1F62CE}"/>
              </a:ext>
            </a:extLst>
          </p:cNvPr>
          <p:cNvSpPr/>
          <p:nvPr/>
        </p:nvSpPr>
        <p:spPr bwMode="white">
          <a:xfrm>
            <a:off x="10295128" y="3844443"/>
            <a:ext cx="361813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CBAF7A-D293-EC3F-349A-4DBBC24C8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323370" cy="12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6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4F802B-75BE-7123-073C-B173AE9925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2850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1127448" y="1844824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4153271" y="1916832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5735960" y="1916832"/>
            <a:ext cx="1872208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1056927" y="2708920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2710137" y="2705167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4306078" y="2710745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6030820" y="2705167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1156724" y="3525247"/>
            <a:ext cx="15826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1114364" y="4341574"/>
            <a:ext cx="6637820" cy="65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ED0F00-2F8C-08B0-B5EB-17AFDD4AFD41}"/>
              </a:ext>
            </a:extLst>
          </p:cNvPr>
          <p:cNvSpPr/>
          <p:nvPr/>
        </p:nvSpPr>
        <p:spPr bwMode="white">
          <a:xfrm>
            <a:off x="839416" y="5307119"/>
            <a:ext cx="10297144" cy="133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FEE2F-B044-E236-F866-0BA8FC4E9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64953"/>
            <a:ext cx="11340000" cy="552043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5BB1073-387B-1510-444C-29FCECE917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6672"/>
            <a:ext cx="8220928" cy="113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6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0E555-5B92-EB0F-B694-251ACD79C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74462"/>
            <a:ext cx="11340000" cy="51669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40584-BA17-4C9E-9613-0C1BB3573021}"/>
              </a:ext>
            </a:extLst>
          </p:cNvPr>
          <p:cNvSpPr/>
          <p:nvPr/>
        </p:nvSpPr>
        <p:spPr bwMode="white">
          <a:xfrm>
            <a:off x="5960740" y="5454408"/>
            <a:ext cx="495113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103284-62DD-89E0-7AC1-5AE42F58F6D8}"/>
              </a:ext>
            </a:extLst>
          </p:cNvPr>
          <p:cNvSpPr/>
          <p:nvPr/>
        </p:nvSpPr>
        <p:spPr bwMode="white">
          <a:xfrm>
            <a:off x="6874795" y="5454408"/>
            <a:ext cx="485591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D9CF5-F153-BAFB-097B-30B978EB3B64}"/>
              </a:ext>
            </a:extLst>
          </p:cNvPr>
          <p:cNvSpPr/>
          <p:nvPr/>
        </p:nvSpPr>
        <p:spPr bwMode="white">
          <a:xfrm>
            <a:off x="7750765" y="5454408"/>
            <a:ext cx="457027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CA8351-4543-F346-2A38-96EBC4910CA0}"/>
              </a:ext>
            </a:extLst>
          </p:cNvPr>
          <p:cNvSpPr/>
          <p:nvPr/>
        </p:nvSpPr>
        <p:spPr bwMode="white">
          <a:xfrm>
            <a:off x="8664820" y="5454408"/>
            <a:ext cx="514156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52FEE2F-B044-E236-F866-0BA8FC4E92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9" b="50871"/>
          <a:stretch/>
        </p:blipFill>
        <p:spPr>
          <a:xfrm>
            <a:off x="7032104" y="548680"/>
            <a:ext cx="3487356" cy="228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8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ECF99DC-2889-C01F-3328-C2D6E121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194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8084AB4-52AD-0192-4915-A3D18739CE9C}"/>
              </a:ext>
            </a:extLst>
          </p:cNvPr>
          <p:cNvSpPr/>
          <p:nvPr/>
        </p:nvSpPr>
        <p:spPr bwMode="white">
          <a:xfrm>
            <a:off x="9792510" y="1276172"/>
            <a:ext cx="314206" cy="3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32C52-706B-2CA0-6E9F-D4B75C6A63ED}"/>
              </a:ext>
            </a:extLst>
          </p:cNvPr>
          <p:cNvSpPr/>
          <p:nvPr/>
        </p:nvSpPr>
        <p:spPr bwMode="white">
          <a:xfrm>
            <a:off x="8616281" y="2816425"/>
            <a:ext cx="1867473" cy="133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A9B67-33F2-1DB8-B801-9EB6E5545A30}"/>
              </a:ext>
            </a:extLst>
          </p:cNvPr>
          <p:cNvSpPr/>
          <p:nvPr/>
        </p:nvSpPr>
        <p:spPr bwMode="white">
          <a:xfrm>
            <a:off x="1413668" y="4365104"/>
            <a:ext cx="2450083" cy="70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52FEE2F-B044-E236-F866-0BA8FC4E92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9" b="50871"/>
          <a:stretch/>
        </p:blipFill>
        <p:spPr>
          <a:xfrm>
            <a:off x="8832304" y="4572988"/>
            <a:ext cx="3487356" cy="228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5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79A98-E10A-CEA4-8B72-71C6B3026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18047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C89E30-7195-1802-49D5-1B308DB58009}"/>
              </a:ext>
            </a:extLst>
          </p:cNvPr>
          <p:cNvSpPr/>
          <p:nvPr/>
        </p:nvSpPr>
        <p:spPr bwMode="white">
          <a:xfrm>
            <a:off x="10454845" y="1747765"/>
            <a:ext cx="361813" cy="3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C43B3AB-46E6-FC81-3D71-A0D850D3F1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0" r="71008"/>
          <a:stretch/>
        </p:blipFill>
        <p:spPr>
          <a:xfrm>
            <a:off x="3935760" y="3140968"/>
            <a:ext cx="3287728" cy="315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5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9919A45-609E-4311-B8CE-22F2986DF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53915"/>
            <a:ext cx="11340000" cy="473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C545D17-F1F4-5E9A-B2FF-1F73FBEB966F}"/>
              </a:ext>
            </a:extLst>
          </p:cNvPr>
          <p:cNvSpPr/>
          <p:nvPr/>
        </p:nvSpPr>
        <p:spPr bwMode="white">
          <a:xfrm>
            <a:off x="9984432" y="996832"/>
            <a:ext cx="1440160" cy="68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9BE9C-6090-F261-09F5-22E3AB236923}"/>
              </a:ext>
            </a:extLst>
          </p:cNvPr>
          <p:cNvSpPr/>
          <p:nvPr/>
        </p:nvSpPr>
        <p:spPr bwMode="white">
          <a:xfrm>
            <a:off x="1127448" y="1913508"/>
            <a:ext cx="1891175" cy="6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890C9-5C44-B494-0489-EE350D374B4E}"/>
              </a:ext>
            </a:extLst>
          </p:cNvPr>
          <p:cNvSpPr/>
          <p:nvPr/>
        </p:nvSpPr>
        <p:spPr bwMode="white">
          <a:xfrm>
            <a:off x="9716339" y="2149698"/>
            <a:ext cx="761712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25654A-9917-6DA0-50D8-65CC8199909C}"/>
              </a:ext>
            </a:extLst>
          </p:cNvPr>
          <p:cNvSpPr/>
          <p:nvPr/>
        </p:nvSpPr>
        <p:spPr bwMode="white">
          <a:xfrm>
            <a:off x="1651704" y="3092952"/>
            <a:ext cx="733148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65913-4D80-921B-1DD5-4BE58661EB20}"/>
              </a:ext>
            </a:extLst>
          </p:cNvPr>
          <p:cNvSpPr/>
          <p:nvPr/>
        </p:nvSpPr>
        <p:spPr bwMode="white">
          <a:xfrm>
            <a:off x="3508379" y="3092952"/>
            <a:ext cx="761712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D52EA-FA07-9D10-9A6A-A7C6C5FD5515}"/>
              </a:ext>
            </a:extLst>
          </p:cNvPr>
          <p:cNvSpPr/>
          <p:nvPr/>
        </p:nvSpPr>
        <p:spPr bwMode="white">
          <a:xfrm>
            <a:off x="7320136" y="3010848"/>
            <a:ext cx="1224136" cy="53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7A1398-A6A9-9361-1CE0-75A8FF025BDE}"/>
              </a:ext>
            </a:extLst>
          </p:cNvPr>
          <p:cNvSpPr/>
          <p:nvPr/>
        </p:nvSpPr>
        <p:spPr bwMode="white">
          <a:xfrm>
            <a:off x="9754424" y="3073896"/>
            <a:ext cx="885491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26C31C-BAB7-C286-7ED7-FB79AFBFA841}"/>
              </a:ext>
            </a:extLst>
          </p:cNvPr>
          <p:cNvSpPr/>
          <p:nvPr/>
        </p:nvSpPr>
        <p:spPr bwMode="white">
          <a:xfrm>
            <a:off x="1718354" y="4017150"/>
            <a:ext cx="933098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E7A543-5FEA-C14A-D71B-60C20D06B88A}"/>
              </a:ext>
            </a:extLst>
          </p:cNvPr>
          <p:cNvSpPr/>
          <p:nvPr/>
        </p:nvSpPr>
        <p:spPr bwMode="white">
          <a:xfrm>
            <a:off x="9164097" y="4036206"/>
            <a:ext cx="771234" cy="37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ED3605-139B-7305-60B8-D746825A98FF}"/>
              </a:ext>
            </a:extLst>
          </p:cNvPr>
          <p:cNvSpPr/>
          <p:nvPr/>
        </p:nvSpPr>
        <p:spPr bwMode="white">
          <a:xfrm>
            <a:off x="4746162" y="4969932"/>
            <a:ext cx="914055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C43B3AB-46E6-FC81-3D71-A0D850D3F1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-721" r="29733"/>
          <a:stretch/>
        </p:blipFill>
        <p:spPr>
          <a:xfrm>
            <a:off x="6513878" y="4351222"/>
            <a:ext cx="2534450" cy="252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3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8926200-9702-C513-FBEF-40F9F7A31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6868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A080EB8-A0A5-EDF3-BEAF-51E7BCD72600}"/>
              </a:ext>
            </a:extLst>
          </p:cNvPr>
          <p:cNvSpPr/>
          <p:nvPr/>
        </p:nvSpPr>
        <p:spPr bwMode="white">
          <a:xfrm>
            <a:off x="4683676" y="2329233"/>
            <a:ext cx="304685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BBC7F-ABCB-C833-314C-5226EAF0252E}"/>
              </a:ext>
            </a:extLst>
          </p:cNvPr>
          <p:cNvSpPr/>
          <p:nvPr/>
        </p:nvSpPr>
        <p:spPr bwMode="white">
          <a:xfrm>
            <a:off x="4264734" y="3262791"/>
            <a:ext cx="3751434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D3082-CFAB-F86B-FF51-A21B49C10603}"/>
              </a:ext>
            </a:extLst>
          </p:cNvPr>
          <p:cNvSpPr/>
          <p:nvPr/>
        </p:nvSpPr>
        <p:spPr bwMode="white">
          <a:xfrm>
            <a:off x="1893902" y="4205874"/>
            <a:ext cx="5360554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6D40C75-7DDA-FB1A-3634-48F2113427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08"/>
          <a:stretch/>
        </p:blipFill>
        <p:spPr>
          <a:xfrm>
            <a:off x="1055440" y="5556850"/>
            <a:ext cx="11340000" cy="126889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B5C31B-E856-36E6-5548-3CC896855AC6}"/>
              </a:ext>
            </a:extLst>
          </p:cNvPr>
          <p:cNvSpPr/>
          <p:nvPr/>
        </p:nvSpPr>
        <p:spPr bwMode="white">
          <a:xfrm>
            <a:off x="3521485" y="6080532"/>
            <a:ext cx="971183" cy="43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49361A-63B5-A313-F650-11CFC61E2842}"/>
              </a:ext>
            </a:extLst>
          </p:cNvPr>
          <p:cNvSpPr/>
          <p:nvPr/>
        </p:nvSpPr>
        <p:spPr bwMode="white">
          <a:xfrm>
            <a:off x="7948941" y="6099575"/>
            <a:ext cx="761711" cy="36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8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40C75-7DDA-FB1A-3634-48F2113427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92" r="523"/>
          <a:stretch/>
        </p:blipFill>
        <p:spPr>
          <a:xfrm>
            <a:off x="1055440" y="1196752"/>
            <a:ext cx="11280616" cy="28253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16CE5-29C6-61F8-127C-EFECFC8873BD}"/>
              </a:ext>
            </a:extLst>
          </p:cNvPr>
          <p:cNvSpPr/>
          <p:nvPr/>
        </p:nvSpPr>
        <p:spPr bwMode="white">
          <a:xfrm>
            <a:off x="8710654" y="1432255"/>
            <a:ext cx="771234" cy="37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38DD6-4259-E034-61B8-093DBCE2218E}"/>
              </a:ext>
            </a:extLst>
          </p:cNvPr>
          <p:cNvSpPr/>
          <p:nvPr/>
        </p:nvSpPr>
        <p:spPr bwMode="white">
          <a:xfrm>
            <a:off x="2321787" y="3384166"/>
            <a:ext cx="771234" cy="35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A26196-39AA-4D90-C83F-B03D467456E9}"/>
              </a:ext>
            </a:extLst>
          </p:cNvPr>
          <p:cNvSpPr/>
          <p:nvPr/>
        </p:nvSpPr>
        <p:spPr bwMode="white">
          <a:xfrm>
            <a:off x="4664054" y="3384166"/>
            <a:ext cx="771234" cy="35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926200-9702-C513-FBEF-40F9F7A310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4" t="23046"/>
          <a:stretch/>
        </p:blipFill>
        <p:spPr>
          <a:xfrm>
            <a:off x="7536160" y="3140968"/>
            <a:ext cx="3635144" cy="360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38258-1151-1C8D-EF0F-E5C0AC25C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210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5C2FF-DE38-E815-E83D-737C30D70385}"/>
              </a:ext>
            </a:extLst>
          </p:cNvPr>
          <p:cNvSpPr/>
          <p:nvPr/>
        </p:nvSpPr>
        <p:spPr bwMode="white">
          <a:xfrm>
            <a:off x="10257864" y="3539404"/>
            <a:ext cx="371335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ED1F07-118B-D57B-5AB5-3C01CAB44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0"/>
          <a:stretch/>
        </p:blipFill>
        <p:spPr>
          <a:xfrm>
            <a:off x="1559496" y="3789040"/>
            <a:ext cx="8424936" cy="288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0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4ABC9-B98E-742A-08FF-BE56C5650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184920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C823B-0B55-08D8-21D5-AE3B66F5B4E3}"/>
              </a:ext>
            </a:extLst>
          </p:cNvPr>
          <p:cNvSpPr/>
          <p:nvPr/>
        </p:nvSpPr>
        <p:spPr bwMode="white">
          <a:xfrm>
            <a:off x="4487185" y="2177616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1E3D428-F710-F78A-6403-146749DE6C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1" r="63388"/>
          <a:stretch/>
        </p:blipFill>
        <p:spPr>
          <a:xfrm>
            <a:off x="4223792" y="3149611"/>
            <a:ext cx="4151824" cy="300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15857-19D1-D2D6-4FF9-DDF9E3982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833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3D079-7542-5B01-EF36-04EFB68AFD19}"/>
              </a:ext>
            </a:extLst>
          </p:cNvPr>
          <p:cNvSpPr/>
          <p:nvPr/>
        </p:nvSpPr>
        <p:spPr bwMode="white">
          <a:xfrm>
            <a:off x="5473953" y="2365057"/>
            <a:ext cx="333249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370CC-0A90-8951-6770-047BBCE8BE51}"/>
              </a:ext>
            </a:extLst>
          </p:cNvPr>
          <p:cNvSpPr/>
          <p:nvPr/>
        </p:nvSpPr>
        <p:spPr bwMode="white">
          <a:xfrm>
            <a:off x="10567907" y="2374598"/>
            <a:ext cx="199949" cy="37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E3D428-F710-F78A-6403-146749DE6C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7" t="1313" r="11319"/>
          <a:stretch/>
        </p:blipFill>
        <p:spPr>
          <a:xfrm>
            <a:off x="3503712" y="3284984"/>
            <a:ext cx="5688632" cy="336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9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