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7" r:id="rId4"/>
    <p:sldId id="336" r:id="rId5"/>
    <p:sldId id="338" r:id="rId6"/>
    <p:sldId id="339" r:id="rId7"/>
    <p:sldId id="331" r:id="rId8"/>
    <p:sldId id="329" r:id="rId9"/>
    <p:sldId id="328" r:id="rId10"/>
    <p:sldId id="340" r:id="rId11"/>
    <p:sldId id="34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622" y="3128877"/>
            <a:ext cx="11922756" cy="600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025F372-A418-D892-0F9F-CF9B3327F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16832"/>
            <a:ext cx="11340000" cy="308382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2344E3-791A-12DB-5F57-2D817E35FDEF}"/>
              </a:ext>
            </a:extLst>
          </p:cNvPr>
          <p:cNvSpPr/>
          <p:nvPr/>
        </p:nvSpPr>
        <p:spPr bwMode="white">
          <a:xfrm>
            <a:off x="911424" y="4293095"/>
            <a:ext cx="5688632" cy="70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2344E3-791A-12DB-5F57-2D817E35FDEF}"/>
              </a:ext>
            </a:extLst>
          </p:cNvPr>
          <p:cNvSpPr/>
          <p:nvPr/>
        </p:nvSpPr>
        <p:spPr bwMode="white">
          <a:xfrm>
            <a:off x="940498" y="2996952"/>
            <a:ext cx="522751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1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10B0D09-BAAE-C2D8-753E-6F1C2B9550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 r="11100" b="-2958"/>
          <a:stretch/>
        </p:blipFill>
        <p:spPr>
          <a:xfrm>
            <a:off x="1900676" y="971952"/>
            <a:ext cx="10081120" cy="40317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8011" r="48730"/>
          <a:stretch/>
        </p:blipFill>
        <p:spPr>
          <a:xfrm>
            <a:off x="1127448" y="662443"/>
            <a:ext cx="5813788" cy="67832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BA6ECF7-B8BE-F057-385F-2E84312F36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55"/>
          <a:stretch/>
        </p:blipFill>
        <p:spPr>
          <a:xfrm>
            <a:off x="1775520" y="4581128"/>
            <a:ext cx="11340000" cy="155775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BA6ECF7-B8BE-F057-385F-2E84312F36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97" r="73330" b="30055"/>
          <a:stretch/>
        </p:blipFill>
        <p:spPr>
          <a:xfrm>
            <a:off x="9624392" y="4893605"/>
            <a:ext cx="3024336" cy="124995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BA6ECF7-B8BE-F057-385F-2E84312F36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62" r="77140"/>
          <a:stretch/>
        </p:blipFill>
        <p:spPr>
          <a:xfrm>
            <a:off x="1811524" y="5753073"/>
            <a:ext cx="2592288" cy="109961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2344E3-791A-12DB-5F57-2D817E35FDEF}"/>
              </a:ext>
            </a:extLst>
          </p:cNvPr>
          <p:cNvSpPr/>
          <p:nvPr/>
        </p:nvSpPr>
        <p:spPr bwMode="white">
          <a:xfrm>
            <a:off x="1775520" y="1268760"/>
            <a:ext cx="72728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2025F372-A418-D892-0F9F-CF9B3327F5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9" t="2335" b="1"/>
          <a:stretch/>
        </p:blipFill>
        <p:spPr>
          <a:xfrm>
            <a:off x="8112224" y="2013120"/>
            <a:ext cx="4427232" cy="301181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2344E3-791A-12DB-5F57-2D817E35FDEF}"/>
              </a:ext>
            </a:extLst>
          </p:cNvPr>
          <p:cNvSpPr/>
          <p:nvPr/>
        </p:nvSpPr>
        <p:spPr bwMode="white">
          <a:xfrm>
            <a:off x="1768691" y="2586381"/>
            <a:ext cx="2743133" cy="48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2344E3-791A-12DB-5F57-2D817E35FDEF}"/>
              </a:ext>
            </a:extLst>
          </p:cNvPr>
          <p:cNvSpPr/>
          <p:nvPr/>
        </p:nvSpPr>
        <p:spPr bwMode="white">
          <a:xfrm>
            <a:off x="1775520" y="3445901"/>
            <a:ext cx="5040560" cy="63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2344E3-791A-12DB-5F57-2D817E35FDEF}"/>
              </a:ext>
            </a:extLst>
          </p:cNvPr>
          <p:cNvSpPr/>
          <p:nvPr/>
        </p:nvSpPr>
        <p:spPr bwMode="white">
          <a:xfrm>
            <a:off x="1631504" y="4314573"/>
            <a:ext cx="3168352" cy="48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2344E3-791A-12DB-5F57-2D817E35FDEF}"/>
              </a:ext>
            </a:extLst>
          </p:cNvPr>
          <p:cNvSpPr/>
          <p:nvPr/>
        </p:nvSpPr>
        <p:spPr bwMode="white">
          <a:xfrm>
            <a:off x="1631504" y="4868839"/>
            <a:ext cx="10441160" cy="99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62344E3-791A-12DB-5F57-2D817E35FDEF}"/>
              </a:ext>
            </a:extLst>
          </p:cNvPr>
          <p:cNvSpPr/>
          <p:nvPr/>
        </p:nvSpPr>
        <p:spPr bwMode="white">
          <a:xfrm>
            <a:off x="1663215" y="5887894"/>
            <a:ext cx="2560577" cy="8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82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9DD83-1713-1085-2AE6-DB7EF62FB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051968" cy="4620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163170-C399-0063-1768-2C6C8BF8D6E7}"/>
              </a:ext>
            </a:extLst>
          </p:cNvPr>
          <p:cNvSpPr/>
          <p:nvPr/>
        </p:nvSpPr>
        <p:spPr bwMode="white">
          <a:xfrm>
            <a:off x="10056440" y="4016866"/>
            <a:ext cx="576064" cy="58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66478C-EB45-85E8-22A7-6146C5FC9A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" r="62753"/>
          <a:stretch/>
        </p:blipFill>
        <p:spPr>
          <a:xfrm>
            <a:off x="9639574" y="4289444"/>
            <a:ext cx="2552426" cy="2639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FEBD9-43C4-BE06-559F-C3A438C5C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28228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26FF3C-E22C-8389-C08C-C7B335D8C26C}"/>
              </a:ext>
            </a:extLst>
          </p:cNvPr>
          <p:cNvSpPr/>
          <p:nvPr/>
        </p:nvSpPr>
        <p:spPr bwMode="white">
          <a:xfrm>
            <a:off x="7150916" y="3308660"/>
            <a:ext cx="333248" cy="38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66478C-EB45-85E8-22A7-6146C5FC9A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7542" r="6238" b="-570"/>
          <a:stretch/>
        </p:blipFill>
        <p:spPr>
          <a:xfrm>
            <a:off x="6888088" y="2996952"/>
            <a:ext cx="4289608" cy="376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52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DD27A-AD94-91D0-1891-FE3CFA235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0477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271B85-F92A-8D19-56E7-CA429BB85F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b="-1634"/>
          <a:stretch/>
        </p:blipFill>
        <p:spPr>
          <a:xfrm>
            <a:off x="8616280" y="1700808"/>
            <a:ext cx="4019824" cy="278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06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F271B85-F92A-8D19-56E7-CA429BB85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00752"/>
            <a:ext cx="11340000" cy="323230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EF02EC5-A6C9-B872-FEA4-EF74E8707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861048"/>
            <a:ext cx="11340000" cy="31784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FE263-FD3A-1722-92B2-85D3B3A3BE6F}"/>
              </a:ext>
            </a:extLst>
          </p:cNvPr>
          <p:cNvSpPr/>
          <p:nvPr/>
        </p:nvSpPr>
        <p:spPr bwMode="white">
          <a:xfrm>
            <a:off x="852000" y="2350169"/>
            <a:ext cx="3515808" cy="64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9FE263-FD3A-1722-92B2-85D3B3A3BE6F}"/>
              </a:ext>
            </a:extLst>
          </p:cNvPr>
          <p:cNvSpPr/>
          <p:nvPr/>
        </p:nvSpPr>
        <p:spPr bwMode="white">
          <a:xfrm>
            <a:off x="551384" y="3228671"/>
            <a:ext cx="6192688" cy="63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FE263-FD3A-1722-92B2-85D3B3A3BE6F}"/>
              </a:ext>
            </a:extLst>
          </p:cNvPr>
          <p:cNvSpPr/>
          <p:nvPr/>
        </p:nvSpPr>
        <p:spPr bwMode="white">
          <a:xfrm>
            <a:off x="1271464" y="4092767"/>
            <a:ext cx="3380100" cy="55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9FE263-FD3A-1722-92B2-85D3B3A3BE6F}"/>
              </a:ext>
            </a:extLst>
          </p:cNvPr>
          <p:cNvSpPr/>
          <p:nvPr/>
        </p:nvSpPr>
        <p:spPr bwMode="white">
          <a:xfrm>
            <a:off x="1265040" y="4941168"/>
            <a:ext cx="5263008" cy="57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9FE263-FD3A-1722-92B2-85D3B3A3BE6F}"/>
              </a:ext>
            </a:extLst>
          </p:cNvPr>
          <p:cNvSpPr/>
          <p:nvPr/>
        </p:nvSpPr>
        <p:spPr bwMode="white">
          <a:xfrm>
            <a:off x="1299726" y="5806447"/>
            <a:ext cx="4220210" cy="99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19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DAD9070-D0D4-D3A6-CFA5-C7550348F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76672"/>
            <a:ext cx="11340000" cy="320536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420E67C-1C5F-6F92-B7A2-38DF418E40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993" y="3429000"/>
            <a:ext cx="11340000" cy="332927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271B85-F92A-8D19-56E7-CA429BB85F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b="-1634"/>
          <a:stretch/>
        </p:blipFill>
        <p:spPr>
          <a:xfrm>
            <a:off x="7824192" y="1772816"/>
            <a:ext cx="4019824" cy="27860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9FE263-FD3A-1722-92B2-85D3B3A3BE6F}"/>
              </a:ext>
            </a:extLst>
          </p:cNvPr>
          <p:cNvSpPr/>
          <p:nvPr/>
        </p:nvSpPr>
        <p:spPr bwMode="white">
          <a:xfrm>
            <a:off x="1343472" y="1525754"/>
            <a:ext cx="5328592" cy="102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FE263-FD3A-1722-92B2-85D3B3A3BE6F}"/>
              </a:ext>
            </a:extLst>
          </p:cNvPr>
          <p:cNvSpPr/>
          <p:nvPr/>
        </p:nvSpPr>
        <p:spPr bwMode="white">
          <a:xfrm>
            <a:off x="1319807" y="2889039"/>
            <a:ext cx="3380100" cy="55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9FE263-FD3A-1722-92B2-85D3B3A3BE6F}"/>
              </a:ext>
            </a:extLst>
          </p:cNvPr>
          <p:cNvSpPr/>
          <p:nvPr/>
        </p:nvSpPr>
        <p:spPr bwMode="white">
          <a:xfrm>
            <a:off x="1218742" y="3501008"/>
            <a:ext cx="6245410" cy="60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9FE263-FD3A-1722-92B2-85D3B3A3BE6F}"/>
              </a:ext>
            </a:extLst>
          </p:cNvPr>
          <p:cNvSpPr/>
          <p:nvPr/>
        </p:nvSpPr>
        <p:spPr bwMode="white">
          <a:xfrm>
            <a:off x="1218742" y="4389753"/>
            <a:ext cx="3380100" cy="55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9FE263-FD3A-1722-92B2-85D3B3A3BE6F}"/>
              </a:ext>
            </a:extLst>
          </p:cNvPr>
          <p:cNvSpPr/>
          <p:nvPr/>
        </p:nvSpPr>
        <p:spPr bwMode="white">
          <a:xfrm>
            <a:off x="1218742" y="5338224"/>
            <a:ext cx="5597338" cy="585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9FE263-FD3A-1722-92B2-85D3B3A3BE6F}"/>
              </a:ext>
            </a:extLst>
          </p:cNvPr>
          <p:cNvSpPr/>
          <p:nvPr/>
        </p:nvSpPr>
        <p:spPr bwMode="white">
          <a:xfrm>
            <a:off x="1487488" y="6177734"/>
            <a:ext cx="8352928" cy="55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05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BF185-0815-1E2E-8E33-DBF1C39EB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52736"/>
            <a:ext cx="11195984" cy="55577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ED44A3-0546-61EF-27B5-329E1B4772CA}"/>
              </a:ext>
            </a:extLst>
          </p:cNvPr>
          <p:cNvSpPr/>
          <p:nvPr/>
        </p:nvSpPr>
        <p:spPr bwMode="white">
          <a:xfrm>
            <a:off x="10128448" y="4149080"/>
            <a:ext cx="514435" cy="49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F846B5D-8D4A-D568-6996-17B11A9370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8" r="65928"/>
          <a:stretch/>
        </p:blipFill>
        <p:spPr>
          <a:xfrm>
            <a:off x="9696400" y="4437112"/>
            <a:ext cx="2789012" cy="24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89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3D2DD-3372-150F-A6EB-92F1BB08C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55700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2344E3-791A-12DB-5F57-2D817E35FDEF}"/>
              </a:ext>
            </a:extLst>
          </p:cNvPr>
          <p:cNvSpPr/>
          <p:nvPr/>
        </p:nvSpPr>
        <p:spPr bwMode="white">
          <a:xfrm>
            <a:off x="7151480" y="3113720"/>
            <a:ext cx="1008111" cy="11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F846B5D-8D4A-D568-6996-17B11A9370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r="34814" b="-4589"/>
          <a:stretch/>
        </p:blipFill>
        <p:spPr>
          <a:xfrm>
            <a:off x="8677150" y="2645269"/>
            <a:ext cx="2747442" cy="432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4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039ED-7D9E-868C-9344-58D8276EF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5305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025F372-A418-D892-0F9F-CF9B3327F5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452" r="3698" b="-1857"/>
          <a:stretch/>
        </p:blipFill>
        <p:spPr>
          <a:xfrm>
            <a:off x="7464152" y="3068960"/>
            <a:ext cx="3888432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67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