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8" r:id="rId5"/>
    <p:sldId id="335" r:id="rId6"/>
    <p:sldId id="339" r:id="rId7"/>
    <p:sldId id="333" r:id="rId8"/>
    <p:sldId id="332" r:id="rId9"/>
    <p:sldId id="331" r:id="rId10"/>
    <p:sldId id="330" r:id="rId11"/>
    <p:sldId id="328" r:id="rId12"/>
    <p:sldId id="340" r:id="rId13"/>
    <p:sldId id="342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931" y="3059123"/>
            <a:ext cx="11688138" cy="739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8D725-A940-3BE0-0828-308AB6FEF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898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B3D87-A915-1831-1462-1F35B6359DBB}"/>
              </a:ext>
            </a:extLst>
          </p:cNvPr>
          <p:cNvSpPr/>
          <p:nvPr/>
        </p:nvSpPr>
        <p:spPr bwMode="white">
          <a:xfrm>
            <a:off x="10121596" y="4188670"/>
            <a:ext cx="371334" cy="4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4F1129-3735-D42F-5DB0-0F05471B3D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r="9413" b="18451"/>
          <a:stretch/>
        </p:blipFill>
        <p:spPr>
          <a:xfrm>
            <a:off x="7536160" y="4305252"/>
            <a:ext cx="3672408" cy="255274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B4F1129-3735-D42F-5DB0-0F05471B3D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3" b="47266"/>
          <a:stretch/>
        </p:blipFill>
        <p:spPr>
          <a:xfrm>
            <a:off x="1415480" y="5013040"/>
            <a:ext cx="2351624" cy="18449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B4F1129-3735-D42F-5DB0-0F05471B3D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76" r="76723"/>
          <a:stretch/>
        </p:blipFill>
        <p:spPr>
          <a:xfrm>
            <a:off x="5101468" y="4951208"/>
            <a:ext cx="263965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7EF73-C1F5-54AD-CE9F-1E26FC9EA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81" y="1017384"/>
            <a:ext cx="10843851" cy="586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8F7ECE-DCFC-1546-59A8-23FA5DA38E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2237" r="10048" b="39828"/>
          <a:stretch/>
        </p:blipFill>
        <p:spPr>
          <a:xfrm>
            <a:off x="7464152" y="3293456"/>
            <a:ext cx="3600400" cy="222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0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8F7ECE-DCFC-1546-59A8-23FA5DA38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29104"/>
            <a:ext cx="11340000" cy="52201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1377394" y="1872208"/>
            <a:ext cx="1838286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1199456" y="2529304"/>
            <a:ext cx="4680520" cy="6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1487489" y="3528392"/>
            <a:ext cx="5099924" cy="236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2B05173-E9F2-5CFE-02EB-824B7191F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15" b="70642"/>
          <a:stretch/>
        </p:blipFill>
        <p:spPr>
          <a:xfrm>
            <a:off x="5159896" y="4824132"/>
            <a:ext cx="2232248" cy="8640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2B05173-E9F2-5CFE-02EB-824B7191F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79" r="53010" b="42209"/>
          <a:stretch/>
        </p:blipFill>
        <p:spPr>
          <a:xfrm>
            <a:off x="1510948" y="5976060"/>
            <a:ext cx="5328592" cy="79208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2B05173-E9F2-5CFE-02EB-824B7191FD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83" r="57038"/>
          <a:stretch/>
        </p:blipFill>
        <p:spPr>
          <a:xfrm>
            <a:off x="7019724" y="5787054"/>
            <a:ext cx="4871904" cy="109833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4960832" y="4986599"/>
            <a:ext cx="2143279" cy="50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1377394" y="5985688"/>
            <a:ext cx="5462146" cy="66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6973094" y="5787054"/>
            <a:ext cx="4918534" cy="98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43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72D572-FEAA-5450-5B57-C0BC3E667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475924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1055440" y="2132856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1093234" y="2996952"/>
            <a:ext cx="997131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01EE7-1136-8F17-997A-130175D77018}"/>
              </a:ext>
            </a:extLst>
          </p:cNvPr>
          <p:cNvSpPr/>
          <p:nvPr/>
        </p:nvSpPr>
        <p:spPr bwMode="white">
          <a:xfrm>
            <a:off x="911424" y="4575462"/>
            <a:ext cx="7488832" cy="72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28F7ECE-DCFC-1546-59A8-23FA5DA38E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2237" r="10048" b="39828"/>
          <a:stretch/>
        </p:blipFill>
        <p:spPr>
          <a:xfrm>
            <a:off x="7896200" y="3876237"/>
            <a:ext cx="3600400" cy="222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0F77D-45FD-5D83-52DC-B7248CAA1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268760"/>
            <a:ext cx="11340000" cy="4029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498D1-2530-CCF7-3FD7-539F60D2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700808"/>
            <a:ext cx="11340000" cy="385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9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6581E49-160E-A5A4-C761-2BB7925E34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484784"/>
            <a:ext cx="11340000" cy="43135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80526AC-FEB6-E826-A3DD-A921C9759E2D}"/>
              </a:ext>
            </a:extLst>
          </p:cNvPr>
          <p:cNvSpPr/>
          <p:nvPr/>
        </p:nvSpPr>
        <p:spPr bwMode="white">
          <a:xfrm>
            <a:off x="695400" y="2420888"/>
            <a:ext cx="10441160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526AC-FEB6-E826-A3DD-A921C9759E2D}"/>
              </a:ext>
            </a:extLst>
          </p:cNvPr>
          <p:cNvSpPr/>
          <p:nvPr/>
        </p:nvSpPr>
        <p:spPr bwMode="white">
          <a:xfrm>
            <a:off x="839416" y="5157192"/>
            <a:ext cx="10441160" cy="87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4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A558F-4123-4A4B-C314-2ADF85B3E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03711"/>
            <a:ext cx="11340000" cy="49945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CF5CCC-437D-537A-48BE-DC8B42522B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6318" r="3699" b="36261"/>
          <a:stretch/>
        </p:blipFill>
        <p:spPr>
          <a:xfrm>
            <a:off x="7464152" y="3356992"/>
            <a:ext cx="4176464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4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0CF5CCC-437D-537A-48BE-DC8B42522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2670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24F43C2-80AC-0617-7779-78233EEE48A2}"/>
              </a:ext>
            </a:extLst>
          </p:cNvPr>
          <p:cNvSpPr/>
          <p:nvPr/>
        </p:nvSpPr>
        <p:spPr bwMode="white">
          <a:xfrm>
            <a:off x="839416" y="3717032"/>
            <a:ext cx="56886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F43C2-80AC-0617-7779-78233EEE48A2}"/>
              </a:ext>
            </a:extLst>
          </p:cNvPr>
          <p:cNvSpPr/>
          <p:nvPr/>
        </p:nvSpPr>
        <p:spPr bwMode="white">
          <a:xfrm>
            <a:off x="983432" y="5157192"/>
            <a:ext cx="6624736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71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FE6EE-E0F0-6E02-8AAE-B62CA506E1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14"/>
          <a:stretch/>
        </p:blipFill>
        <p:spPr>
          <a:xfrm>
            <a:off x="623392" y="980728"/>
            <a:ext cx="11340000" cy="316835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CD8CD7F-5488-B111-312B-DFF2B43E1C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3841" r="4968" b="24373"/>
          <a:stretch/>
        </p:blipFill>
        <p:spPr>
          <a:xfrm>
            <a:off x="4367808" y="4149080"/>
            <a:ext cx="411474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6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8CD7F-5488-B111-312B-DFF2B43E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54225"/>
            <a:ext cx="11340000" cy="4915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D3396-7265-3401-3587-C17B21DA02E6}"/>
              </a:ext>
            </a:extLst>
          </p:cNvPr>
          <p:cNvSpPr/>
          <p:nvPr/>
        </p:nvSpPr>
        <p:spPr bwMode="white">
          <a:xfrm>
            <a:off x="2418196" y="5888272"/>
            <a:ext cx="2199445" cy="5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02FE6EE-E0F0-6E02-8AAE-B62CA506E1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31"/>
          <a:stretch/>
        </p:blipFill>
        <p:spPr>
          <a:xfrm>
            <a:off x="623392" y="962137"/>
            <a:ext cx="11340000" cy="88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6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33EAD-AB55-5239-3B6D-100FB3957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1340000" cy="43760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48CC4-2CD0-3A9D-C134-83DFF3155B3F}"/>
              </a:ext>
            </a:extLst>
          </p:cNvPr>
          <p:cNvSpPr/>
          <p:nvPr/>
        </p:nvSpPr>
        <p:spPr bwMode="white">
          <a:xfrm>
            <a:off x="4685487" y="1377896"/>
            <a:ext cx="1723375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7C5390-A3FC-ABA3-7573-5B9FFFDB6025}"/>
              </a:ext>
            </a:extLst>
          </p:cNvPr>
          <p:cNvSpPr/>
          <p:nvPr/>
        </p:nvSpPr>
        <p:spPr bwMode="white">
          <a:xfrm>
            <a:off x="3714303" y="2293151"/>
            <a:ext cx="780755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EB654-77BF-36B4-191E-2A0C27FAB031}"/>
              </a:ext>
            </a:extLst>
          </p:cNvPr>
          <p:cNvSpPr/>
          <p:nvPr/>
        </p:nvSpPr>
        <p:spPr bwMode="white">
          <a:xfrm>
            <a:off x="5856620" y="2293151"/>
            <a:ext cx="828362" cy="371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DAABF6-6738-A066-F564-B465511583A6}"/>
              </a:ext>
            </a:extLst>
          </p:cNvPr>
          <p:cNvSpPr/>
          <p:nvPr/>
        </p:nvSpPr>
        <p:spPr bwMode="white">
          <a:xfrm>
            <a:off x="2067099" y="3160736"/>
            <a:ext cx="1618639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3259B-C3EE-EF3B-BF09-846427424A13}"/>
              </a:ext>
            </a:extLst>
          </p:cNvPr>
          <p:cNvSpPr/>
          <p:nvPr/>
        </p:nvSpPr>
        <p:spPr bwMode="white">
          <a:xfrm>
            <a:off x="8817779" y="3160736"/>
            <a:ext cx="1618639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417FB3-F018-0940-F57A-1F8EAD9DA7A9}"/>
              </a:ext>
            </a:extLst>
          </p:cNvPr>
          <p:cNvSpPr/>
          <p:nvPr/>
        </p:nvSpPr>
        <p:spPr bwMode="white">
          <a:xfrm>
            <a:off x="4714051" y="4056923"/>
            <a:ext cx="1723375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CD8CD7F-5488-B111-312B-DFF2B43E1C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3841" r="4968" b="24373"/>
          <a:stretch/>
        </p:blipFill>
        <p:spPr>
          <a:xfrm>
            <a:off x="7896200" y="4034527"/>
            <a:ext cx="411474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1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