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48" r:id="rId3"/>
    <p:sldId id="349" r:id="rId4"/>
    <p:sldId id="350" r:id="rId5"/>
    <p:sldId id="351" r:id="rId6"/>
    <p:sldId id="352" r:id="rId7"/>
    <p:sldId id="353" r:id="rId8"/>
    <p:sldId id="354" r:id="rId9"/>
    <p:sldId id="341" r:id="rId10"/>
    <p:sldId id="355" r:id="rId11"/>
    <p:sldId id="339" r:id="rId12"/>
    <p:sldId id="356" r:id="rId13"/>
    <p:sldId id="336" r:id="rId14"/>
    <p:sldId id="357" r:id="rId15"/>
    <p:sldId id="358" r:id="rId16"/>
    <p:sldId id="359" r:id="rId17"/>
    <p:sldId id="360" r:id="rId18"/>
    <p:sldId id="331" r:id="rId19"/>
    <p:sldId id="361" r:id="rId20"/>
    <p:sldId id="362" r:id="rId21"/>
    <p:sldId id="327" r:id="rId22"/>
    <p:sldId id="363" r:id="rId23"/>
    <p:sldId id="364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80" d="100"/>
          <a:sy n="80" d="100"/>
        </p:scale>
        <p:origin x="104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304" y="3087061"/>
            <a:ext cx="11727392" cy="694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45E37C7-9AE2-BC58-65E8-ED49D0F0B6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60" y="692696"/>
            <a:ext cx="11340000" cy="578009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2748888" y="2348880"/>
            <a:ext cx="67687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2964912" y="3717032"/>
            <a:ext cx="67687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1164712" y="5229199"/>
            <a:ext cx="9289032" cy="111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99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2CCE5D-301D-7C01-CFF1-087F1A79D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14130"/>
            <a:ext cx="11340000" cy="239884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80E2551-6EA1-0465-2132-BFEEC55EDC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2841191"/>
            <a:ext cx="11340000" cy="41162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839416" y="2996952"/>
            <a:ext cx="612068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2351584" y="4365104"/>
            <a:ext cx="67687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2279576" y="5805264"/>
            <a:ext cx="223224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80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F332C2E-CE2D-F6C8-1A9B-527CD263EF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3"/>
          <a:stretch/>
        </p:blipFill>
        <p:spPr>
          <a:xfrm>
            <a:off x="2495600" y="1700808"/>
            <a:ext cx="7536200" cy="406168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2351584" y="2708920"/>
            <a:ext cx="44644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2207568" y="3717032"/>
            <a:ext cx="23042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2207568" y="4653136"/>
            <a:ext cx="782423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95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30E394-26A6-07FC-ABF3-42D216B67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370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35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056A129-A64B-17B0-6754-700FA900DF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3"/>
          <a:stretch/>
        </p:blipFill>
        <p:spPr>
          <a:xfrm>
            <a:off x="2783632" y="980728"/>
            <a:ext cx="6096040" cy="539740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2748888" y="2348880"/>
            <a:ext cx="67687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2748888" y="3861048"/>
            <a:ext cx="67687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2711624" y="5332416"/>
            <a:ext cx="67687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74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C4C2CD6-E78A-3428-3A06-7893B59EA8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/>
          <a:stretch/>
        </p:blipFill>
        <p:spPr>
          <a:xfrm>
            <a:off x="983432" y="1124744"/>
            <a:ext cx="10416520" cy="526110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479376" y="2276872"/>
            <a:ext cx="32403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767408" y="3179232"/>
            <a:ext cx="10513168" cy="6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753885" y="4005064"/>
            <a:ext cx="433400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753885" y="4941168"/>
            <a:ext cx="512609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839416" y="5733256"/>
            <a:ext cx="5112568" cy="76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56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1DE15D2-BF65-963E-EBAC-4EEA11B12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336" y="692696"/>
            <a:ext cx="10151256" cy="603707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1273336" y="3933056"/>
            <a:ext cx="81350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1559496" y="5218632"/>
            <a:ext cx="4320480" cy="586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1343472" y="5949280"/>
            <a:ext cx="48965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48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4C82E5D-9AB7-3751-1245-54D01AD958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1" r="23704"/>
          <a:stretch/>
        </p:blipFill>
        <p:spPr>
          <a:xfrm>
            <a:off x="1991544" y="1916833"/>
            <a:ext cx="8617462" cy="303661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1631504" y="2865167"/>
            <a:ext cx="4464496" cy="70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1847528" y="3861048"/>
            <a:ext cx="770485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92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25E13-7961-A5E0-BA6B-997A3F138D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00808"/>
            <a:ext cx="11340000" cy="341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65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FD3D93C-358F-1397-0F83-1FB5B81CC8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418368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BB370C5-E93B-E357-5362-B545321D18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3" b="63823"/>
          <a:stretch/>
        </p:blipFill>
        <p:spPr>
          <a:xfrm>
            <a:off x="2592248" y="5085184"/>
            <a:ext cx="3935800" cy="14505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2495600" y="2348880"/>
            <a:ext cx="8280920" cy="1365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2135560" y="3933056"/>
            <a:ext cx="67687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2351584" y="5164417"/>
            <a:ext cx="67687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14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662C28B-3AB3-7104-1FD3-6F80FA299E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956" y="548680"/>
            <a:ext cx="9262604" cy="632350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EB5D147-DD24-B502-AE61-B86F95BF9A85}"/>
              </a:ext>
            </a:extLst>
          </p:cNvPr>
          <p:cNvSpPr/>
          <p:nvPr/>
        </p:nvSpPr>
        <p:spPr bwMode="white">
          <a:xfrm>
            <a:off x="1585924" y="3501009"/>
            <a:ext cx="82809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B5D147-DD24-B502-AE61-B86F95BF9A85}"/>
              </a:ext>
            </a:extLst>
          </p:cNvPr>
          <p:cNvSpPr/>
          <p:nvPr/>
        </p:nvSpPr>
        <p:spPr bwMode="white">
          <a:xfrm>
            <a:off x="2017972" y="4797152"/>
            <a:ext cx="82809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B5D147-DD24-B502-AE61-B86F95BF9A85}"/>
              </a:ext>
            </a:extLst>
          </p:cNvPr>
          <p:cNvSpPr/>
          <p:nvPr/>
        </p:nvSpPr>
        <p:spPr bwMode="white">
          <a:xfrm>
            <a:off x="1729940" y="5805264"/>
            <a:ext cx="82809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11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BB370C5-E93B-E357-5362-B545321D18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81" r="64023"/>
          <a:stretch/>
        </p:blipFill>
        <p:spPr>
          <a:xfrm>
            <a:off x="1919536" y="908720"/>
            <a:ext cx="3935800" cy="263095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472AF61-5696-B0FC-23E0-4F0D4A6F21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769" y="3604293"/>
            <a:ext cx="11051968" cy="30044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623392" y="2387547"/>
            <a:ext cx="67687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1415480" y="3861048"/>
            <a:ext cx="4536504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5943329" y="3861048"/>
            <a:ext cx="2096887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1703512" y="5509842"/>
            <a:ext cx="8496944" cy="94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09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F0D998-A43D-C2B7-9D7E-D8CBFDFD0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12776"/>
            <a:ext cx="11340000" cy="3924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38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BEDD598-5BE6-297B-47F7-E879D6931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980728"/>
            <a:ext cx="11340000" cy="561495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2423592" y="2420888"/>
            <a:ext cx="8640960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2567608" y="3894922"/>
            <a:ext cx="67687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1919536" y="5309727"/>
            <a:ext cx="67687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29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D6EC111-4AD5-4F8A-7CF4-0C2F30151C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3"/>
          <a:stretch/>
        </p:blipFill>
        <p:spPr>
          <a:xfrm>
            <a:off x="3863752" y="1916832"/>
            <a:ext cx="4223832" cy="305519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2855640" y="2868365"/>
            <a:ext cx="6768752" cy="9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5801A-CE21-6C7A-56B3-DC7B30E2A7DD}"/>
              </a:ext>
            </a:extLst>
          </p:cNvPr>
          <p:cNvSpPr/>
          <p:nvPr/>
        </p:nvSpPr>
        <p:spPr bwMode="white">
          <a:xfrm>
            <a:off x="3143672" y="3933056"/>
            <a:ext cx="67687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42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8F5546B-7E72-AFD4-2B12-478DBEB15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1340000" cy="567545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0AC3E85-705C-6CE5-2B28-CF45E6340F74}"/>
              </a:ext>
            </a:extLst>
          </p:cNvPr>
          <p:cNvSpPr/>
          <p:nvPr/>
        </p:nvSpPr>
        <p:spPr bwMode="white">
          <a:xfrm>
            <a:off x="983432" y="2420888"/>
            <a:ext cx="986509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AC3E85-705C-6CE5-2B28-CF45E6340F74}"/>
              </a:ext>
            </a:extLst>
          </p:cNvPr>
          <p:cNvSpPr/>
          <p:nvPr/>
        </p:nvSpPr>
        <p:spPr bwMode="white">
          <a:xfrm>
            <a:off x="1271464" y="3717032"/>
            <a:ext cx="986509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AC3E85-705C-6CE5-2B28-CF45E6340F74}"/>
              </a:ext>
            </a:extLst>
          </p:cNvPr>
          <p:cNvSpPr/>
          <p:nvPr/>
        </p:nvSpPr>
        <p:spPr bwMode="white">
          <a:xfrm>
            <a:off x="1703512" y="5445224"/>
            <a:ext cx="9865096" cy="113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10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D84FF4A-BCF1-4556-58B2-EA09FBDBE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584344"/>
            <a:ext cx="10194692" cy="627365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2B038E5-0202-3088-0558-DBFDB01B776A}"/>
              </a:ext>
            </a:extLst>
          </p:cNvPr>
          <p:cNvSpPr/>
          <p:nvPr/>
        </p:nvSpPr>
        <p:spPr bwMode="white">
          <a:xfrm>
            <a:off x="1601060" y="2083316"/>
            <a:ext cx="8527388" cy="112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B038E5-0202-3088-0558-DBFDB01B776A}"/>
              </a:ext>
            </a:extLst>
          </p:cNvPr>
          <p:cNvSpPr/>
          <p:nvPr/>
        </p:nvSpPr>
        <p:spPr bwMode="white">
          <a:xfrm>
            <a:off x="2855640" y="3356992"/>
            <a:ext cx="5976664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B038E5-0202-3088-0558-DBFDB01B776A}"/>
              </a:ext>
            </a:extLst>
          </p:cNvPr>
          <p:cNvSpPr/>
          <p:nvPr/>
        </p:nvSpPr>
        <p:spPr bwMode="white">
          <a:xfrm>
            <a:off x="2999656" y="4581128"/>
            <a:ext cx="576064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B038E5-0202-3088-0558-DBFDB01B776A}"/>
              </a:ext>
            </a:extLst>
          </p:cNvPr>
          <p:cNvSpPr/>
          <p:nvPr/>
        </p:nvSpPr>
        <p:spPr bwMode="white">
          <a:xfrm>
            <a:off x="2981670" y="5877272"/>
            <a:ext cx="2178226" cy="90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545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5942C07-C110-D386-AFF0-728657B4F1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692696"/>
            <a:ext cx="10196691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2B038E5-0202-3088-0558-DBFDB01B776A}"/>
              </a:ext>
            </a:extLst>
          </p:cNvPr>
          <p:cNvSpPr/>
          <p:nvPr/>
        </p:nvSpPr>
        <p:spPr bwMode="white">
          <a:xfrm>
            <a:off x="1601060" y="2083316"/>
            <a:ext cx="8527388" cy="112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B038E5-0202-3088-0558-DBFDB01B776A}"/>
              </a:ext>
            </a:extLst>
          </p:cNvPr>
          <p:cNvSpPr/>
          <p:nvPr/>
        </p:nvSpPr>
        <p:spPr bwMode="white">
          <a:xfrm>
            <a:off x="1991544" y="3284984"/>
            <a:ext cx="8527388" cy="112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B038E5-0202-3088-0558-DBFDB01B776A}"/>
              </a:ext>
            </a:extLst>
          </p:cNvPr>
          <p:cNvSpPr/>
          <p:nvPr/>
        </p:nvSpPr>
        <p:spPr bwMode="white">
          <a:xfrm>
            <a:off x="2207568" y="4675604"/>
            <a:ext cx="8527388" cy="112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B038E5-0202-3088-0558-DBFDB01B776A}"/>
              </a:ext>
            </a:extLst>
          </p:cNvPr>
          <p:cNvSpPr/>
          <p:nvPr/>
        </p:nvSpPr>
        <p:spPr bwMode="white">
          <a:xfrm>
            <a:off x="2279576" y="6066224"/>
            <a:ext cx="8527388" cy="53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46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8A9450F-220D-77D2-6EC2-00D79ED0E7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908720"/>
            <a:ext cx="11340000" cy="5642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2B038E5-0202-3088-0558-DBFDB01B776A}"/>
              </a:ext>
            </a:extLst>
          </p:cNvPr>
          <p:cNvSpPr/>
          <p:nvPr/>
        </p:nvSpPr>
        <p:spPr bwMode="white">
          <a:xfrm>
            <a:off x="1487488" y="2420888"/>
            <a:ext cx="8527388" cy="112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B038E5-0202-3088-0558-DBFDB01B776A}"/>
              </a:ext>
            </a:extLst>
          </p:cNvPr>
          <p:cNvSpPr/>
          <p:nvPr/>
        </p:nvSpPr>
        <p:spPr bwMode="white">
          <a:xfrm>
            <a:off x="2207568" y="3921211"/>
            <a:ext cx="8527388" cy="112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B038E5-0202-3088-0558-DBFDB01B776A}"/>
              </a:ext>
            </a:extLst>
          </p:cNvPr>
          <p:cNvSpPr/>
          <p:nvPr/>
        </p:nvSpPr>
        <p:spPr bwMode="white">
          <a:xfrm>
            <a:off x="2024471" y="5387254"/>
            <a:ext cx="8527388" cy="112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98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9AD166E-3F65-0768-CA28-FE03F665E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11340000" cy="5670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2B038E5-0202-3088-0558-DBFDB01B776A}"/>
              </a:ext>
            </a:extLst>
          </p:cNvPr>
          <p:cNvSpPr/>
          <p:nvPr/>
        </p:nvSpPr>
        <p:spPr bwMode="white">
          <a:xfrm>
            <a:off x="1631504" y="2420888"/>
            <a:ext cx="8712968" cy="117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B038E5-0202-3088-0558-DBFDB01B776A}"/>
              </a:ext>
            </a:extLst>
          </p:cNvPr>
          <p:cNvSpPr/>
          <p:nvPr/>
        </p:nvSpPr>
        <p:spPr bwMode="white">
          <a:xfrm>
            <a:off x="2135560" y="4054220"/>
            <a:ext cx="8527388" cy="112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B038E5-0202-3088-0558-DBFDB01B776A}"/>
              </a:ext>
            </a:extLst>
          </p:cNvPr>
          <p:cNvSpPr/>
          <p:nvPr/>
        </p:nvSpPr>
        <p:spPr bwMode="white">
          <a:xfrm>
            <a:off x="2134005" y="5445224"/>
            <a:ext cx="3457939" cy="106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92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73FD1BA-B73B-D1AB-1AEC-7A6D004EFF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06"/>
          <a:stretch/>
        </p:blipFill>
        <p:spPr>
          <a:xfrm>
            <a:off x="2393148" y="1052736"/>
            <a:ext cx="6984776" cy="506446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2B038E5-0202-3088-0558-DBFDB01B776A}"/>
              </a:ext>
            </a:extLst>
          </p:cNvPr>
          <p:cNvSpPr/>
          <p:nvPr/>
        </p:nvSpPr>
        <p:spPr bwMode="white">
          <a:xfrm>
            <a:off x="1621842" y="2564904"/>
            <a:ext cx="8527388" cy="112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B038E5-0202-3088-0558-DBFDB01B776A}"/>
              </a:ext>
            </a:extLst>
          </p:cNvPr>
          <p:cNvSpPr/>
          <p:nvPr/>
        </p:nvSpPr>
        <p:spPr bwMode="white">
          <a:xfrm>
            <a:off x="2105116" y="4077072"/>
            <a:ext cx="8527388" cy="112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B038E5-0202-3088-0558-DBFDB01B776A}"/>
              </a:ext>
            </a:extLst>
          </p:cNvPr>
          <p:cNvSpPr/>
          <p:nvPr/>
        </p:nvSpPr>
        <p:spPr bwMode="white">
          <a:xfrm>
            <a:off x="2609172" y="5552372"/>
            <a:ext cx="3528392" cy="46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96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C64B4-699C-11EC-BE5B-7EB41181D3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21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7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2025-06-23T07:42:44Z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