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8" r:id="rId4"/>
    <p:sldId id="339" r:id="rId5"/>
    <p:sldId id="340" r:id="rId6"/>
    <p:sldId id="332" r:id="rId7"/>
    <p:sldId id="331" r:id="rId8"/>
    <p:sldId id="341" r:id="rId9"/>
    <p:sldId id="342" r:id="rId10"/>
    <p:sldId id="343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3091291"/>
            <a:ext cx="12191998" cy="675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E201D7B-A9D4-29B0-B365-AB3D5B0E5B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80928"/>
            <a:ext cx="11340000" cy="33448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7A495B-279F-6111-1E0A-F0A358DBB7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3" r="35866"/>
          <a:stretch/>
        </p:blipFill>
        <p:spPr>
          <a:xfrm>
            <a:off x="983432" y="1268760"/>
            <a:ext cx="7272808" cy="15121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170AC-F53B-8AA7-A1AC-D26720054D19}"/>
              </a:ext>
            </a:extLst>
          </p:cNvPr>
          <p:cNvSpPr/>
          <p:nvPr/>
        </p:nvSpPr>
        <p:spPr bwMode="white">
          <a:xfrm>
            <a:off x="695400" y="2276872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8170AC-F53B-8AA7-A1AC-D26720054D19}"/>
              </a:ext>
            </a:extLst>
          </p:cNvPr>
          <p:cNvSpPr/>
          <p:nvPr/>
        </p:nvSpPr>
        <p:spPr bwMode="white">
          <a:xfrm>
            <a:off x="950233" y="3075332"/>
            <a:ext cx="3849623" cy="56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8170AC-F53B-8AA7-A1AC-D26720054D19}"/>
              </a:ext>
            </a:extLst>
          </p:cNvPr>
          <p:cNvSpPr/>
          <p:nvPr/>
        </p:nvSpPr>
        <p:spPr bwMode="white">
          <a:xfrm>
            <a:off x="950233" y="3928188"/>
            <a:ext cx="10694371" cy="151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8170AC-F53B-8AA7-A1AC-D26720054D19}"/>
              </a:ext>
            </a:extLst>
          </p:cNvPr>
          <p:cNvSpPr/>
          <p:nvPr/>
        </p:nvSpPr>
        <p:spPr bwMode="white">
          <a:xfrm>
            <a:off x="767408" y="5606687"/>
            <a:ext cx="9289032" cy="80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00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842DA-31C7-EFBE-F630-8BA7182E7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738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641C0-0016-7FA7-99F8-C49EC526D068}"/>
              </a:ext>
            </a:extLst>
          </p:cNvPr>
          <p:cNvSpPr/>
          <p:nvPr/>
        </p:nvSpPr>
        <p:spPr bwMode="white">
          <a:xfrm>
            <a:off x="10388195" y="3571682"/>
            <a:ext cx="323727" cy="3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701D25-0DEA-09B1-5DF1-F233CA292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70033"/>
            <a:ext cx="11340000" cy="36202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26AE26-CC39-D4F5-0680-F1A1867023A9}"/>
              </a:ext>
            </a:extLst>
          </p:cNvPr>
          <p:cNvSpPr/>
          <p:nvPr/>
        </p:nvSpPr>
        <p:spPr bwMode="white">
          <a:xfrm>
            <a:off x="5378776" y="1594225"/>
            <a:ext cx="466549" cy="4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A8248F-56F6-4827-9BE5-26A862C80959}"/>
              </a:ext>
            </a:extLst>
          </p:cNvPr>
          <p:cNvSpPr/>
          <p:nvPr/>
        </p:nvSpPr>
        <p:spPr bwMode="white">
          <a:xfrm>
            <a:off x="5950061" y="2508823"/>
            <a:ext cx="1047355" cy="4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88FA75-0051-C8ED-CE72-3261EB43D3A2}"/>
              </a:ext>
            </a:extLst>
          </p:cNvPr>
          <p:cNvSpPr/>
          <p:nvPr/>
        </p:nvSpPr>
        <p:spPr bwMode="white">
          <a:xfrm>
            <a:off x="6330917" y="3423420"/>
            <a:ext cx="618891" cy="4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610EE85-8E78-93DE-A812-3AF7A2002C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806" y="4090314"/>
            <a:ext cx="11340000" cy="279507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52090D-7169-94ED-090D-17881BF5DC72}"/>
              </a:ext>
            </a:extLst>
          </p:cNvPr>
          <p:cNvSpPr/>
          <p:nvPr/>
        </p:nvSpPr>
        <p:spPr bwMode="white">
          <a:xfrm>
            <a:off x="6972511" y="4338340"/>
            <a:ext cx="1599596" cy="41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3500E1-FDDD-B4B3-F0E5-4E949B23AFF1}"/>
              </a:ext>
            </a:extLst>
          </p:cNvPr>
          <p:cNvSpPr/>
          <p:nvPr/>
        </p:nvSpPr>
        <p:spPr bwMode="white">
          <a:xfrm>
            <a:off x="8010345" y="5254131"/>
            <a:ext cx="933098" cy="41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B35BB0-996E-E22C-242C-83965C638C20}"/>
              </a:ext>
            </a:extLst>
          </p:cNvPr>
          <p:cNvSpPr/>
          <p:nvPr/>
        </p:nvSpPr>
        <p:spPr bwMode="white">
          <a:xfrm>
            <a:off x="7229589" y="6169922"/>
            <a:ext cx="1780503" cy="41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3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853CE79-71A1-03BF-1207-A0B3391A29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1"/>
          <a:stretch/>
        </p:blipFill>
        <p:spPr>
          <a:xfrm>
            <a:off x="2207568" y="620688"/>
            <a:ext cx="6192688" cy="346056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B5B1CA3-8D6F-7968-7AF1-08EF219F21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6"/>
          <a:stretch/>
        </p:blipFill>
        <p:spPr>
          <a:xfrm>
            <a:off x="2783632" y="4234249"/>
            <a:ext cx="7416824" cy="25235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F559D5-6712-ADDD-7C3B-D5041C0C8FF2}"/>
              </a:ext>
            </a:extLst>
          </p:cNvPr>
          <p:cNvSpPr/>
          <p:nvPr/>
        </p:nvSpPr>
        <p:spPr bwMode="white">
          <a:xfrm>
            <a:off x="2567608" y="2420888"/>
            <a:ext cx="41764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F559D5-6712-ADDD-7C3B-D5041C0C8FF2}"/>
              </a:ext>
            </a:extLst>
          </p:cNvPr>
          <p:cNvSpPr/>
          <p:nvPr/>
        </p:nvSpPr>
        <p:spPr bwMode="white">
          <a:xfrm>
            <a:off x="3143672" y="3457073"/>
            <a:ext cx="41764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F559D5-6712-ADDD-7C3B-D5041C0C8FF2}"/>
              </a:ext>
            </a:extLst>
          </p:cNvPr>
          <p:cNvSpPr/>
          <p:nvPr/>
        </p:nvSpPr>
        <p:spPr bwMode="white">
          <a:xfrm>
            <a:off x="2750028" y="5013175"/>
            <a:ext cx="4858140" cy="86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F559D5-6712-ADDD-7C3B-D5041C0C8FF2}"/>
              </a:ext>
            </a:extLst>
          </p:cNvPr>
          <p:cNvSpPr/>
          <p:nvPr/>
        </p:nvSpPr>
        <p:spPr bwMode="white">
          <a:xfrm>
            <a:off x="3719736" y="6071184"/>
            <a:ext cx="41764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29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471FF59-2A83-39E7-1F11-3CAA381AA5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5"/>
          <a:stretch/>
        </p:blipFill>
        <p:spPr>
          <a:xfrm>
            <a:off x="1747632" y="548680"/>
            <a:ext cx="5168344" cy="320474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6D788BD-946E-DBE9-0584-FCB7B20CD7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61"/>
          <a:stretch/>
        </p:blipFill>
        <p:spPr>
          <a:xfrm>
            <a:off x="1847528" y="3593332"/>
            <a:ext cx="8784976" cy="32737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F559D5-6712-ADDD-7C3B-D5041C0C8FF2}"/>
              </a:ext>
            </a:extLst>
          </p:cNvPr>
          <p:cNvSpPr/>
          <p:nvPr/>
        </p:nvSpPr>
        <p:spPr bwMode="white">
          <a:xfrm>
            <a:off x="1487488" y="1484784"/>
            <a:ext cx="44644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F559D5-6712-ADDD-7C3B-D5041C0C8FF2}"/>
              </a:ext>
            </a:extLst>
          </p:cNvPr>
          <p:cNvSpPr/>
          <p:nvPr/>
        </p:nvSpPr>
        <p:spPr bwMode="white">
          <a:xfrm>
            <a:off x="2639616" y="2348880"/>
            <a:ext cx="41764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F559D5-6712-ADDD-7C3B-D5041C0C8FF2}"/>
              </a:ext>
            </a:extLst>
          </p:cNvPr>
          <p:cNvSpPr/>
          <p:nvPr/>
        </p:nvSpPr>
        <p:spPr bwMode="white">
          <a:xfrm>
            <a:off x="2707125" y="3284984"/>
            <a:ext cx="245277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F559D5-6712-ADDD-7C3B-D5041C0C8FF2}"/>
              </a:ext>
            </a:extLst>
          </p:cNvPr>
          <p:cNvSpPr/>
          <p:nvPr/>
        </p:nvSpPr>
        <p:spPr bwMode="white">
          <a:xfrm>
            <a:off x="1631504" y="4457834"/>
            <a:ext cx="8568952" cy="6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F559D5-6712-ADDD-7C3B-D5041C0C8FF2}"/>
              </a:ext>
            </a:extLst>
          </p:cNvPr>
          <p:cNvSpPr/>
          <p:nvPr/>
        </p:nvSpPr>
        <p:spPr bwMode="white">
          <a:xfrm>
            <a:off x="2739512" y="5393938"/>
            <a:ext cx="7460944" cy="71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F559D5-6712-ADDD-7C3B-D5041C0C8FF2}"/>
              </a:ext>
            </a:extLst>
          </p:cNvPr>
          <p:cNvSpPr/>
          <p:nvPr/>
        </p:nvSpPr>
        <p:spPr bwMode="white">
          <a:xfrm>
            <a:off x="3071664" y="6165304"/>
            <a:ext cx="2952328" cy="63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18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C216A-254D-4DA0-65FF-8F78E4E4F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9371248" cy="606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00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9CF7A-3CAB-194B-973C-ADE016767A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76"/>
          <a:stretch/>
        </p:blipFill>
        <p:spPr>
          <a:xfrm>
            <a:off x="119336" y="908720"/>
            <a:ext cx="11340000" cy="11268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49BE3-4B8A-CF61-9D37-AA59AE8598F2}"/>
              </a:ext>
            </a:extLst>
          </p:cNvPr>
          <p:cNvSpPr/>
          <p:nvPr/>
        </p:nvSpPr>
        <p:spPr bwMode="white">
          <a:xfrm>
            <a:off x="9973995" y="1280417"/>
            <a:ext cx="371334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D2BE549-5783-83E9-E587-212EA26CA5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5"/>
          <a:stretch/>
        </p:blipFill>
        <p:spPr>
          <a:xfrm>
            <a:off x="6312024" y="2064940"/>
            <a:ext cx="5832648" cy="288258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AF9CF7A-3CAB-194B-973C-ADE016767A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" t="25859" r="39676"/>
          <a:stretch/>
        </p:blipFill>
        <p:spPr>
          <a:xfrm>
            <a:off x="-70453" y="2123765"/>
            <a:ext cx="6408712" cy="302433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83393D1-4155-E530-EA94-D2AD731DE6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09" y="4976941"/>
            <a:ext cx="11340000" cy="97899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92389B-68A9-5FDE-1DAF-FB2AEC66ACFD}"/>
              </a:ext>
            </a:extLst>
          </p:cNvPr>
          <p:cNvSpPr/>
          <p:nvPr/>
        </p:nvSpPr>
        <p:spPr bwMode="white">
          <a:xfrm>
            <a:off x="8155879" y="5332065"/>
            <a:ext cx="314205" cy="38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77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4C946C3-6DD1-3B44-BA42-83A4BF2272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4"/>
          <a:stretch/>
        </p:blipFill>
        <p:spPr>
          <a:xfrm>
            <a:off x="1703512" y="1268760"/>
            <a:ext cx="8400296" cy="429669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2552A2B-923C-69A0-599C-D70D87D8DA62}"/>
              </a:ext>
            </a:extLst>
          </p:cNvPr>
          <p:cNvSpPr/>
          <p:nvPr/>
        </p:nvSpPr>
        <p:spPr bwMode="white">
          <a:xfrm>
            <a:off x="1991544" y="3183648"/>
            <a:ext cx="6624736" cy="67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552A2B-923C-69A0-599C-D70D87D8DA62}"/>
              </a:ext>
            </a:extLst>
          </p:cNvPr>
          <p:cNvSpPr/>
          <p:nvPr/>
        </p:nvSpPr>
        <p:spPr bwMode="white">
          <a:xfrm>
            <a:off x="2207568" y="4035849"/>
            <a:ext cx="6624736" cy="67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552A2B-923C-69A0-599C-D70D87D8DA62}"/>
              </a:ext>
            </a:extLst>
          </p:cNvPr>
          <p:cNvSpPr/>
          <p:nvPr/>
        </p:nvSpPr>
        <p:spPr bwMode="white">
          <a:xfrm>
            <a:off x="2240292" y="4888050"/>
            <a:ext cx="7960164" cy="67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34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485B7-8162-8591-E209-0D954562F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57332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7A495B-279F-6111-1E0A-F0A358DBB7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 b="49790"/>
          <a:stretch/>
        </p:blipFill>
        <p:spPr>
          <a:xfrm>
            <a:off x="1271464" y="4512672"/>
            <a:ext cx="7272808" cy="15975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170AC-F53B-8AA7-A1AC-D26720054D19}"/>
              </a:ext>
            </a:extLst>
          </p:cNvPr>
          <p:cNvSpPr/>
          <p:nvPr/>
        </p:nvSpPr>
        <p:spPr bwMode="white">
          <a:xfrm>
            <a:off x="1055440" y="2924944"/>
            <a:ext cx="1051316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8170AC-F53B-8AA7-A1AC-D26720054D19}"/>
              </a:ext>
            </a:extLst>
          </p:cNvPr>
          <p:cNvSpPr/>
          <p:nvPr/>
        </p:nvSpPr>
        <p:spPr bwMode="white">
          <a:xfrm>
            <a:off x="1415480" y="4725144"/>
            <a:ext cx="56886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8170AC-F53B-8AA7-A1AC-D26720054D19}"/>
              </a:ext>
            </a:extLst>
          </p:cNvPr>
          <p:cNvSpPr/>
          <p:nvPr/>
        </p:nvSpPr>
        <p:spPr bwMode="white">
          <a:xfrm>
            <a:off x="839416" y="5460060"/>
            <a:ext cx="7848872" cy="65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42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2025-06-23T08:20:27Z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