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8" r:id="rId12"/>
    <p:sldId id="327" r:id="rId13"/>
    <p:sldId id="326" r:id="rId14"/>
    <p:sldId id="339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8381" y="2924238"/>
            <a:ext cx="6695238" cy="10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FC2DF4-69DB-21F3-4A22-AF39019668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7435"/>
            <a:ext cx="11340000" cy="48178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C69237-C00D-FFD2-07BE-FCDFD06374AA}"/>
              </a:ext>
            </a:extLst>
          </p:cNvPr>
          <p:cNvSpPr/>
          <p:nvPr/>
        </p:nvSpPr>
        <p:spPr bwMode="white">
          <a:xfrm>
            <a:off x="5559645" y="5070664"/>
            <a:ext cx="561763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79B74B6-E476-54B2-A4F1-C4DA82540F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55" r="81120"/>
          <a:stretch/>
        </p:blipFill>
        <p:spPr>
          <a:xfrm>
            <a:off x="6888088" y="4570070"/>
            <a:ext cx="1512168" cy="231531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79B74B6-E476-54B2-A4F1-C4DA82540F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3" t="1059" r="40527"/>
          <a:stretch/>
        </p:blipFill>
        <p:spPr>
          <a:xfrm>
            <a:off x="8823473" y="4581128"/>
            <a:ext cx="230083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44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CDA8B-B655-A049-5064-8FE4F18950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45170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5D183D-92FA-3C4A-D6CD-AE2E4D9B62B7}"/>
              </a:ext>
            </a:extLst>
          </p:cNvPr>
          <p:cNvSpPr/>
          <p:nvPr/>
        </p:nvSpPr>
        <p:spPr bwMode="white">
          <a:xfrm>
            <a:off x="1883802" y="4121833"/>
            <a:ext cx="8796070" cy="64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425B39-0B48-B272-64CB-C019894FCF77}"/>
              </a:ext>
            </a:extLst>
          </p:cNvPr>
          <p:cNvSpPr/>
          <p:nvPr/>
        </p:nvSpPr>
        <p:spPr bwMode="white">
          <a:xfrm>
            <a:off x="3597655" y="5201952"/>
            <a:ext cx="3193785" cy="58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45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E2AAB-2F00-2842-FED2-AB60FFC56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628800"/>
            <a:ext cx="11340000" cy="3520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95501A-35CA-55BE-9A9D-55E3676ECDB9}"/>
              </a:ext>
            </a:extLst>
          </p:cNvPr>
          <p:cNvSpPr/>
          <p:nvPr/>
        </p:nvSpPr>
        <p:spPr bwMode="white">
          <a:xfrm>
            <a:off x="1521410" y="2537656"/>
            <a:ext cx="8726414" cy="67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60F44F-BC90-636C-621D-598ECC0D8D94}"/>
              </a:ext>
            </a:extLst>
          </p:cNvPr>
          <p:cNvSpPr/>
          <p:nvPr/>
        </p:nvSpPr>
        <p:spPr bwMode="white">
          <a:xfrm>
            <a:off x="3339998" y="3545768"/>
            <a:ext cx="3595457" cy="50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46F0658-1A02-E65B-2665-1E9C6B43CCB9}"/>
              </a:ext>
            </a:extLst>
          </p:cNvPr>
          <p:cNvSpPr/>
          <p:nvPr/>
        </p:nvSpPr>
        <p:spPr bwMode="white">
          <a:xfrm>
            <a:off x="3339999" y="4538350"/>
            <a:ext cx="4598841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36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91E2B-A1FA-E10E-8B53-2C357243A5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1"/>
          <a:stretch/>
        </p:blipFill>
        <p:spPr>
          <a:xfrm>
            <a:off x="695400" y="1988840"/>
            <a:ext cx="1134000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9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D7E91E2B-A1FA-E10E-8B53-2C357243A5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89"/>
          <a:stretch/>
        </p:blipFill>
        <p:spPr>
          <a:xfrm>
            <a:off x="623392" y="908720"/>
            <a:ext cx="11340000" cy="175887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DD3E085-EB1E-7EB7-B5B5-5EBD23BDFC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2663136"/>
            <a:ext cx="11340000" cy="37317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91241F-1916-E7A7-497C-CB1A4E010CD2}"/>
              </a:ext>
            </a:extLst>
          </p:cNvPr>
          <p:cNvSpPr/>
          <p:nvPr/>
        </p:nvSpPr>
        <p:spPr bwMode="white">
          <a:xfrm>
            <a:off x="3071664" y="1916832"/>
            <a:ext cx="3240360" cy="57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91241F-1916-E7A7-497C-CB1A4E010CD2}"/>
              </a:ext>
            </a:extLst>
          </p:cNvPr>
          <p:cNvSpPr/>
          <p:nvPr/>
        </p:nvSpPr>
        <p:spPr bwMode="white">
          <a:xfrm>
            <a:off x="2135560" y="2835204"/>
            <a:ext cx="3744416" cy="66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91241F-1916-E7A7-497C-CB1A4E010CD2}"/>
              </a:ext>
            </a:extLst>
          </p:cNvPr>
          <p:cNvSpPr/>
          <p:nvPr/>
        </p:nvSpPr>
        <p:spPr bwMode="white">
          <a:xfrm>
            <a:off x="2263010" y="3753576"/>
            <a:ext cx="3744416" cy="66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91241F-1916-E7A7-497C-CB1A4E010CD2}"/>
              </a:ext>
            </a:extLst>
          </p:cNvPr>
          <p:cNvSpPr/>
          <p:nvPr/>
        </p:nvSpPr>
        <p:spPr bwMode="white">
          <a:xfrm>
            <a:off x="2168284" y="4671948"/>
            <a:ext cx="3744416" cy="66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91241F-1916-E7A7-497C-CB1A4E010CD2}"/>
              </a:ext>
            </a:extLst>
          </p:cNvPr>
          <p:cNvSpPr/>
          <p:nvPr/>
        </p:nvSpPr>
        <p:spPr bwMode="white">
          <a:xfrm>
            <a:off x="2202224" y="5573842"/>
            <a:ext cx="4109799" cy="82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5237D-FBC2-C9A0-46F5-50ECFA2DD3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984405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FF35B0-D224-256A-4741-1C049C0D1FE5}"/>
              </a:ext>
            </a:extLst>
          </p:cNvPr>
          <p:cNvSpPr/>
          <p:nvPr/>
        </p:nvSpPr>
        <p:spPr bwMode="white">
          <a:xfrm>
            <a:off x="9866188" y="2668286"/>
            <a:ext cx="380206" cy="3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218CB-3CFB-2BF5-A466-EC7F7F6F4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32856"/>
            <a:ext cx="11340000" cy="29967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65B6A-EE7B-65B5-727B-341E87D268D4}"/>
              </a:ext>
            </a:extLst>
          </p:cNvPr>
          <p:cNvSpPr/>
          <p:nvPr/>
        </p:nvSpPr>
        <p:spPr bwMode="white">
          <a:xfrm>
            <a:off x="10201931" y="2457345"/>
            <a:ext cx="447506" cy="4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25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05C25-D1D1-328C-7A7C-409188FC5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88840"/>
            <a:ext cx="11340000" cy="2934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F62EDB-279B-B26B-DF12-3C73F6DBDA04}"/>
              </a:ext>
            </a:extLst>
          </p:cNvPr>
          <p:cNvSpPr/>
          <p:nvPr/>
        </p:nvSpPr>
        <p:spPr bwMode="white">
          <a:xfrm>
            <a:off x="10139444" y="3294042"/>
            <a:ext cx="437984" cy="4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1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BE271-0FFE-B2DE-E104-68E0F4061C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44"/>
          <a:stretch/>
        </p:blipFill>
        <p:spPr>
          <a:xfrm>
            <a:off x="551384" y="980729"/>
            <a:ext cx="11340000" cy="388843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A04BEDC-8978-B078-016F-53297252FA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44595"/>
          <a:stretch/>
        </p:blipFill>
        <p:spPr>
          <a:xfrm>
            <a:off x="1481176" y="4653136"/>
            <a:ext cx="9480416" cy="215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67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4BEDC-8978-B078-016F-53297252FA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059579"/>
            <a:ext cx="11340000" cy="423972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4DBE271-0FFE-B2DE-E104-68E0F4061C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6"/>
          <a:stretch/>
        </p:blipFill>
        <p:spPr>
          <a:xfrm>
            <a:off x="551384" y="1072606"/>
            <a:ext cx="11340000" cy="9869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D09B90-07E9-E3C9-B188-FB19418ACC3F}"/>
              </a:ext>
            </a:extLst>
          </p:cNvPr>
          <p:cNvSpPr/>
          <p:nvPr/>
        </p:nvSpPr>
        <p:spPr bwMode="white">
          <a:xfrm>
            <a:off x="10168008" y="1412064"/>
            <a:ext cx="380856" cy="39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7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FFFC9-AE59-85DE-94A6-1B2CAB3A5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700808"/>
            <a:ext cx="11340000" cy="3921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A40107-46F3-C7A1-3F39-62E6BF643A04}"/>
              </a:ext>
            </a:extLst>
          </p:cNvPr>
          <p:cNvSpPr/>
          <p:nvPr/>
        </p:nvSpPr>
        <p:spPr bwMode="white">
          <a:xfrm>
            <a:off x="10167187" y="4000506"/>
            <a:ext cx="447506" cy="40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10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5CF1B-2DE5-142D-B2BB-D45FE9A2A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9105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940FC8-1CA3-BBAE-778C-DC2AAF3C81C3}"/>
              </a:ext>
            </a:extLst>
          </p:cNvPr>
          <p:cNvSpPr/>
          <p:nvPr/>
        </p:nvSpPr>
        <p:spPr bwMode="white">
          <a:xfrm>
            <a:off x="10312024" y="3007500"/>
            <a:ext cx="371335" cy="41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35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77EB4-C52D-8125-4C90-9652CBDBA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192972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F87F73-74F9-582E-253B-132B2E94C1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558529"/>
            <a:ext cx="11340000" cy="18380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3707C2-5E8C-41B2-3103-6983B7F8ACC5}"/>
              </a:ext>
            </a:extLst>
          </p:cNvPr>
          <p:cNvSpPr/>
          <p:nvPr/>
        </p:nvSpPr>
        <p:spPr bwMode="white">
          <a:xfrm>
            <a:off x="4487185" y="3558529"/>
            <a:ext cx="3016024" cy="60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AD5578-CE44-66E2-44DA-841CBA305D5B}"/>
              </a:ext>
            </a:extLst>
          </p:cNvPr>
          <p:cNvSpPr/>
          <p:nvPr/>
        </p:nvSpPr>
        <p:spPr bwMode="white">
          <a:xfrm>
            <a:off x="8426785" y="4729906"/>
            <a:ext cx="342770" cy="3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85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