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55" r:id="rId3"/>
    <p:sldId id="354" r:id="rId4"/>
    <p:sldId id="353" r:id="rId5"/>
    <p:sldId id="352" r:id="rId6"/>
    <p:sldId id="350" r:id="rId7"/>
    <p:sldId id="348" r:id="rId8"/>
    <p:sldId id="356" r:id="rId9"/>
    <p:sldId id="346" r:id="rId10"/>
    <p:sldId id="345" r:id="rId11"/>
    <p:sldId id="357" r:id="rId12"/>
    <p:sldId id="358" r:id="rId13"/>
    <p:sldId id="342" r:id="rId14"/>
    <p:sldId id="341" r:id="rId15"/>
    <p:sldId id="339" r:id="rId16"/>
    <p:sldId id="359" r:id="rId17"/>
    <p:sldId id="338" r:id="rId18"/>
    <p:sldId id="336" r:id="rId19"/>
    <p:sldId id="335" r:id="rId20"/>
    <p:sldId id="360" r:id="rId21"/>
    <p:sldId id="332" r:id="rId22"/>
    <p:sldId id="361" r:id="rId23"/>
    <p:sldId id="362" r:id="rId24"/>
    <p:sldId id="329" r:id="rId25"/>
    <p:sldId id="363" r:id="rId26"/>
    <p:sldId id="364" r:id="rId27"/>
    <p:sldId id="365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2099" b="50000"/>
          <a:stretch/>
        </p:blipFill>
        <p:spPr>
          <a:xfrm>
            <a:off x="2135561" y="2342045"/>
            <a:ext cx="7920879" cy="10869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803" t="53312"/>
          <a:stretch/>
        </p:blipFill>
        <p:spPr>
          <a:xfrm>
            <a:off x="2351585" y="3501007"/>
            <a:ext cx="7488831" cy="10149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654F2D-C073-4390-2572-7BB04E0249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196752"/>
            <a:ext cx="11340000" cy="380719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DE7A1C9-B854-B90B-176C-194CF2EAD0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77" r="7508" b="4182"/>
          <a:stretch/>
        </p:blipFill>
        <p:spPr>
          <a:xfrm>
            <a:off x="9048328" y="2996952"/>
            <a:ext cx="3046878" cy="3645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3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DE7A1C9-B854-B90B-176C-194CF2EAD05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005"/>
          <a:stretch/>
        </p:blipFill>
        <p:spPr>
          <a:xfrm>
            <a:off x="983432" y="1556792"/>
            <a:ext cx="11340000" cy="374441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425F38B3-DB13-885B-38C3-2EF7A8037155}"/>
              </a:ext>
            </a:extLst>
          </p:cNvPr>
          <p:cNvSpPr/>
          <p:nvPr/>
        </p:nvSpPr>
        <p:spPr bwMode="white">
          <a:xfrm>
            <a:off x="911424" y="2708920"/>
            <a:ext cx="4032448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5F38B3-DB13-885B-38C3-2EF7A8037155}"/>
              </a:ext>
            </a:extLst>
          </p:cNvPr>
          <p:cNvSpPr/>
          <p:nvPr/>
        </p:nvSpPr>
        <p:spPr bwMode="white">
          <a:xfrm>
            <a:off x="839416" y="4509120"/>
            <a:ext cx="7056784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825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9D1CDA6-58B7-E420-EDDC-2D8B1F6E2A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2217843"/>
            <a:ext cx="11340000" cy="394316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DE7A1C9-B854-B90B-176C-194CF2EAD0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995" r="56150"/>
          <a:stretch/>
        </p:blipFill>
        <p:spPr>
          <a:xfrm>
            <a:off x="767408" y="1556792"/>
            <a:ext cx="4972534" cy="661051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5DE7A1C9-B854-B90B-176C-194CF2EAD0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77" r="7508" b="4182"/>
          <a:stretch/>
        </p:blipFill>
        <p:spPr>
          <a:xfrm>
            <a:off x="8616280" y="1844824"/>
            <a:ext cx="3046878" cy="364516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5F38B3-DB13-885B-38C3-2EF7A8037155}"/>
              </a:ext>
            </a:extLst>
          </p:cNvPr>
          <p:cNvSpPr/>
          <p:nvPr/>
        </p:nvSpPr>
        <p:spPr bwMode="white">
          <a:xfrm>
            <a:off x="1559496" y="2526486"/>
            <a:ext cx="2448272" cy="470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25F38B3-DB13-885B-38C3-2EF7A8037155}"/>
              </a:ext>
            </a:extLst>
          </p:cNvPr>
          <p:cNvSpPr/>
          <p:nvPr/>
        </p:nvSpPr>
        <p:spPr bwMode="white">
          <a:xfrm>
            <a:off x="1415480" y="3369972"/>
            <a:ext cx="7344816" cy="563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25F38B3-DB13-885B-38C3-2EF7A8037155}"/>
              </a:ext>
            </a:extLst>
          </p:cNvPr>
          <p:cNvSpPr/>
          <p:nvPr/>
        </p:nvSpPr>
        <p:spPr bwMode="white">
          <a:xfrm>
            <a:off x="1055440" y="4241698"/>
            <a:ext cx="4684502" cy="627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25F38B3-DB13-885B-38C3-2EF7A8037155}"/>
              </a:ext>
            </a:extLst>
          </p:cNvPr>
          <p:cNvSpPr/>
          <p:nvPr/>
        </p:nvSpPr>
        <p:spPr bwMode="white">
          <a:xfrm>
            <a:off x="1199456" y="5085185"/>
            <a:ext cx="6768752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918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266BA2-F17B-18A1-77D1-B506C0F25C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488408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5EBD1B-389D-8B19-F97C-EF5A74308873}"/>
              </a:ext>
            </a:extLst>
          </p:cNvPr>
          <p:cNvSpPr/>
          <p:nvPr/>
        </p:nvSpPr>
        <p:spPr bwMode="white">
          <a:xfrm>
            <a:off x="4721761" y="5345968"/>
            <a:ext cx="170963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94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10E451-FDD8-1FC7-71D8-CEE40BE19C0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41"/>
          <a:stretch/>
        </p:blipFill>
        <p:spPr>
          <a:xfrm>
            <a:off x="623392" y="1484784"/>
            <a:ext cx="11340000" cy="259733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7C5B18-6448-003D-CF24-A5CBC0BED1C8}"/>
              </a:ext>
            </a:extLst>
          </p:cNvPr>
          <p:cNvSpPr/>
          <p:nvPr/>
        </p:nvSpPr>
        <p:spPr bwMode="white">
          <a:xfrm>
            <a:off x="10430444" y="2605696"/>
            <a:ext cx="333249" cy="381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49FC8A0-7525-C231-25ED-1B31030DEA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19" r="51958" b="1"/>
          <a:stretch/>
        </p:blipFill>
        <p:spPr>
          <a:xfrm>
            <a:off x="3719736" y="3550488"/>
            <a:ext cx="4717298" cy="3307512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FB10E451-FDD8-1FC7-71D8-CEE40BE19C0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375" b="62089"/>
          <a:stretch/>
        </p:blipFill>
        <p:spPr>
          <a:xfrm>
            <a:off x="1343472" y="476672"/>
            <a:ext cx="4392488" cy="1254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603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7E7F62-3D59-85C6-5061-D689934065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9" b="49763"/>
          <a:stretch/>
        </p:blipFill>
        <p:spPr>
          <a:xfrm>
            <a:off x="623392" y="980728"/>
            <a:ext cx="11064592" cy="270905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D49FC8A0-7525-C231-25ED-1B31030DEA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84" t="9494" r="7291"/>
          <a:stretch/>
        </p:blipFill>
        <p:spPr>
          <a:xfrm>
            <a:off x="3791744" y="3418574"/>
            <a:ext cx="3960440" cy="3432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940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7E7F62-3D59-85C6-5061-D689934065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72"/>
          <a:stretch/>
        </p:blipFill>
        <p:spPr>
          <a:xfrm>
            <a:off x="407368" y="1196752"/>
            <a:ext cx="11340000" cy="26114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5B44A7-9568-6280-376D-54FFCD0AFE42}"/>
              </a:ext>
            </a:extLst>
          </p:cNvPr>
          <p:cNvSpPr/>
          <p:nvPr/>
        </p:nvSpPr>
        <p:spPr bwMode="white">
          <a:xfrm>
            <a:off x="10147771" y="2312432"/>
            <a:ext cx="361813" cy="390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49FC8A0-7525-C231-25ED-1B31030DEA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32"/>
          <a:stretch/>
        </p:blipFill>
        <p:spPr>
          <a:xfrm>
            <a:off x="3863752" y="3212976"/>
            <a:ext cx="4883920" cy="3792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759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FA3025-9FAB-6661-59F1-0E485C4E6D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27205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2E2696-BF1D-E49D-43FB-C6C3025D7C20}"/>
              </a:ext>
            </a:extLst>
          </p:cNvPr>
          <p:cNvSpPr/>
          <p:nvPr/>
        </p:nvSpPr>
        <p:spPr bwMode="white">
          <a:xfrm>
            <a:off x="2470545" y="3277713"/>
            <a:ext cx="314206" cy="381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7704671-1A41-F5FB-D2EC-1A6B40D7A22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67" r="63388"/>
          <a:stretch/>
        </p:blipFill>
        <p:spPr>
          <a:xfrm>
            <a:off x="4367808" y="3068960"/>
            <a:ext cx="4151824" cy="351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746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5170D3-1BC5-1326-ABCE-03DF5B4496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365250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DDD995-9CE6-D430-0CB9-4CE5AA281139}"/>
              </a:ext>
            </a:extLst>
          </p:cNvPr>
          <p:cNvSpPr/>
          <p:nvPr/>
        </p:nvSpPr>
        <p:spPr bwMode="white">
          <a:xfrm>
            <a:off x="4026698" y="3922273"/>
            <a:ext cx="752191" cy="42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C7704671-1A41-F5FB-D2EC-1A6B40D7A22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47" t="1712" r="18304"/>
          <a:stretch/>
        </p:blipFill>
        <p:spPr>
          <a:xfrm>
            <a:off x="5879976" y="3429000"/>
            <a:ext cx="3098858" cy="3559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356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A38620-C897-A861-9ECB-C0D229E5B9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52736"/>
            <a:ext cx="11340000" cy="2645102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9DB2B260-A0C8-C304-E3D7-EB69046199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429000"/>
            <a:ext cx="11340000" cy="325923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660A1C-29D3-A5CA-5E2E-37F7258D20A7}"/>
              </a:ext>
            </a:extLst>
          </p:cNvPr>
          <p:cNvSpPr/>
          <p:nvPr/>
        </p:nvSpPr>
        <p:spPr bwMode="white">
          <a:xfrm>
            <a:off x="1127448" y="3697838"/>
            <a:ext cx="5112568" cy="667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660A1C-29D3-A5CA-5E2E-37F7258D20A7}"/>
              </a:ext>
            </a:extLst>
          </p:cNvPr>
          <p:cNvSpPr/>
          <p:nvPr/>
        </p:nvSpPr>
        <p:spPr bwMode="white">
          <a:xfrm>
            <a:off x="1271464" y="4509120"/>
            <a:ext cx="3672408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1660A1C-29D3-A5CA-5E2E-37F7258D20A7}"/>
              </a:ext>
            </a:extLst>
          </p:cNvPr>
          <p:cNvSpPr/>
          <p:nvPr/>
        </p:nvSpPr>
        <p:spPr bwMode="white">
          <a:xfrm>
            <a:off x="1130354" y="6165305"/>
            <a:ext cx="3654509" cy="492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096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FD33C9-507E-11BD-76FF-A6CE637687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620718"/>
            <a:ext cx="11340000" cy="43366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F2889C-D4D8-5687-7A9D-79F497C42767}"/>
              </a:ext>
            </a:extLst>
          </p:cNvPr>
          <p:cNvSpPr/>
          <p:nvPr/>
        </p:nvSpPr>
        <p:spPr bwMode="white">
          <a:xfrm>
            <a:off x="10526853" y="3859767"/>
            <a:ext cx="333249" cy="381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9E00A8A-712E-73F2-5465-7EBF1D9DED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548680"/>
            <a:ext cx="10331888" cy="2306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480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0600D15-472D-A2EB-C77F-3BA98E2746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492896"/>
            <a:ext cx="11340000" cy="2612779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9DB2B260-A0C8-C304-E3D7-EB690461997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09" r="9831" b="9417"/>
          <a:stretch/>
        </p:blipFill>
        <p:spPr>
          <a:xfrm>
            <a:off x="7464152" y="1340768"/>
            <a:ext cx="4032448" cy="29523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660A1C-29D3-A5CA-5E2E-37F7258D20A7}"/>
              </a:ext>
            </a:extLst>
          </p:cNvPr>
          <p:cNvSpPr/>
          <p:nvPr/>
        </p:nvSpPr>
        <p:spPr bwMode="white">
          <a:xfrm>
            <a:off x="839416" y="3501008"/>
            <a:ext cx="496855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660A1C-29D3-A5CA-5E2E-37F7258D20A7}"/>
              </a:ext>
            </a:extLst>
          </p:cNvPr>
          <p:cNvSpPr/>
          <p:nvPr/>
        </p:nvSpPr>
        <p:spPr bwMode="white">
          <a:xfrm>
            <a:off x="695400" y="4466826"/>
            <a:ext cx="9433048" cy="690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570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0C8095-5167-5ABD-6C00-99A1025E12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410" y="1268760"/>
            <a:ext cx="11340000" cy="244748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0176" y="3140968"/>
            <a:ext cx="3980952" cy="3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648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2A509C3-91EB-D216-E616-36279D13FE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484784"/>
            <a:ext cx="11340000" cy="40247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1628800"/>
            <a:ext cx="3980952" cy="360952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660A1C-29D3-A5CA-5E2E-37F7258D20A7}"/>
              </a:ext>
            </a:extLst>
          </p:cNvPr>
          <p:cNvSpPr/>
          <p:nvPr/>
        </p:nvSpPr>
        <p:spPr bwMode="white">
          <a:xfrm>
            <a:off x="1101146" y="3247858"/>
            <a:ext cx="4274774" cy="613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660A1C-29D3-A5CA-5E2E-37F7258D20A7}"/>
              </a:ext>
            </a:extLst>
          </p:cNvPr>
          <p:cNvSpPr/>
          <p:nvPr/>
        </p:nvSpPr>
        <p:spPr bwMode="white">
          <a:xfrm>
            <a:off x="966832" y="4149080"/>
            <a:ext cx="4481096" cy="1360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9540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E7439AA-1B47-6F45-D617-3020DA9F4E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484784"/>
            <a:ext cx="11340000" cy="465565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01660A1C-29D3-A5CA-5E2E-37F7258D20A7}"/>
              </a:ext>
            </a:extLst>
          </p:cNvPr>
          <p:cNvSpPr/>
          <p:nvPr/>
        </p:nvSpPr>
        <p:spPr bwMode="white">
          <a:xfrm>
            <a:off x="911424" y="2276872"/>
            <a:ext cx="547260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660A1C-29D3-A5CA-5E2E-37F7258D20A7}"/>
              </a:ext>
            </a:extLst>
          </p:cNvPr>
          <p:cNvSpPr/>
          <p:nvPr/>
        </p:nvSpPr>
        <p:spPr bwMode="white">
          <a:xfrm>
            <a:off x="695400" y="3140968"/>
            <a:ext cx="5400600" cy="662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660A1C-29D3-A5CA-5E2E-37F7258D20A7}"/>
              </a:ext>
            </a:extLst>
          </p:cNvPr>
          <p:cNvSpPr/>
          <p:nvPr/>
        </p:nvSpPr>
        <p:spPr bwMode="white">
          <a:xfrm>
            <a:off x="911424" y="3947052"/>
            <a:ext cx="6552728" cy="634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660A1C-29D3-A5CA-5E2E-37F7258D20A7}"/>
              </a:ext>
            </a:extLst>
          </p:cNvPr>
          <p:cNvSpPr/>
          <p:nvPr/>
        </p:nvSpPr>
        <p:spPr bwMode="white">
          <a:xfrm>
            <a:off x="911424" y="4753136"/>
            <a:ext cx="3528392" cy="1387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42A509C3-91EB-D216-E616-36279D13FEA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84"/>
          <a:stretch/>
        </p:blipFill>
        <p:spPr>
          <a:xfrm>
            <a:off x="7680176" y="1484784"/>
            <a:ext cx="4787272" cy="4024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298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3B2427-B975-1A11-EB41-12852207396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71"/>
          <a:stretch/>
        </p:blipFill>
        <p:spPr>
          <a:xfrm>
            <a:off x="551384" y="1628800"/>
            <a:ext cx="11340000" cy="3286199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5783BABA-0A40-4C4F-BE7D-560C6DA9792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67" t="3520"/>
          <a:stretch/>
        </p:blipFill>
        <p:spPr>
          <a:xfrm>
            <a:off x="6960096" y="4013707"/>
            <a:ext cx="4227304" cy="2812042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AF3B2427-B975-1A11-EB41-12852207396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741" b="68005"/>
          <a:stretch/>
        </p:blipFill>
        <p:spPr>
          <a:xfrm>
            <a:off x="1271464" y="548680"/>
            <a:ext cx="4320480" cy="1193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418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783BABA-0A40-4C4F-BE7D-560C6DA979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662" y="2852936"/>
            <a:ext cx="11340000" cy="3317697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DE9D109D-232E-204D-A81F-D769A4416E7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042"/>
          <a:stretch/>
        </p:blipFill>
        <p:spPr>
          <a:xfrm>
            <a:off x="822589" y="1196752"/>
            <a:ext cx="11340000" cy="18002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660A1C-29D3-A5CA-5E2E-37F7258D20A7}"/>
              </a:ext>
            </a:extLst>
          </p:cNvPr>
          <p:cNvSpPr/>
          <p:nvPr/>
        </p:nvSpPr>
        <p:spPr bwMode="white">
          <a:xfrm>
            <a:off x="788512" y="2996951"/>
            <a:ext cx="4803432" cy="587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660A1C-29D3-A5CA-5E2E-37F7258D20A7}"/>
              </a:ext>
            </a:extLst>
          </p:cNvPr>
          <p:cNvSpPr/>
          <p:nvPr/>
        </p:nvSpPr>
        <p:spPr bwMode="white">
          <a:xfrm>
            <a:off x="695400" y="3861048"/>
            <a:ext cx="4320480" cy="650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660A1C-29D3-A5CA-5E2E-37F7258D20A7}"/>
              </a:ext>
            </a:extLst>
          </p:cNvPr>
          <p:cNvSpPr/>
          <p:nvPr/>
        </p:nvSpPr>
        <p:spPr bwMode="white">
          <a:xfrm>
            <a:off x="822589" y="4728018"/>
            <a:ext cx="4274774" cy="613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660A1C-29D3-A5CA-5E2E-37F7258D20A7}"/>
              </a:ext>
            </a:extLst>
          </p:cNvPr>
          <p:cNvSpPr/>
          <p:nvPr/>
        </p:nvSpPr>
        <p:spPr bwMode="white">
          <a:xfrm>
            <a:off x="788512" y="5437159"/>
            <a:ext cx="4274774" cy="613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4335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5CAB69D-6FC7-0F3B-8806-43E93B8060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045" y="2420888"/>
            <a:ext cx="11340000" cy="2936978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DE9D109D-232E-204D-A81F-D769A4416E7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840" b="19503"/>
          <a:stretch/>
        </p:blipFill>
        <p:spPr>
          <a:xfrm>
            <a:off x="852000" y="1412776"/>
            <a:ext cx="11340000" cy="100811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783BABA-0A40-4C4F-BE7D-560C6DA9792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67" t="3520"/>
          <a:stretch/>
        </p:blipFill>
        <p:spPr>
          <a:xfrm>
            <a:off x="6888088" y="2022979"/>
            <a:ext cx="4227304" cy="281204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660A1C-29D3-A5CA-5E2E-37F7258D20A7}"/>
              </a:ext>
            </a:extLst>
          </p:cNvPr>
          <p:cNvSpPr/>
          <p:nvPr/>
        </p:nvSpPr>
        <p:spPr bwMode="white">
          <a:xfrm>
            <a:off x="767408" y="2420888"/>
            <a:ext cx="5044072" cy="613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660A1C-29D3-A5CA-5E2E-37F7258D20A7}"/>
              </a:ext>
            </a:extLst>
          </p:cNvPr>
          <p:cNvSpPr/>
          <p:nvPr/>
        </p:nvSpPr>
        <p:spPr bwMode="white">
          <a:xfrm>
            <a:off x="750436" y="3321359"/>
            <a:ext cx="4274774" cy="613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660A1C-29D3-A5CA-5E2E-37F7258D20A7}"/>
              </a:ext>
            </a:extLst>
          </p:cNvPr>
          <p:cNvSpPr/>
          <p:nvPr/>
        </p:nvSpPr>
        <p:spPr bwMode="white">
          <a:xfrm>
            <a:off x="623392" y="4042190"/>
            <a:ext cx="4274774" cy="613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1660A1C-29D3-A5CA-5E2E-37F7258D20A7}"/>
              </a:ext>
            </a:extLst>
          </p:cNvPr>
          <p:cNvSpPr/>
          <p:nvPr/>
        </p:nvSpPr>
        <p:spPr bwMode="white">
          <a:xfrm>
            <a:off x="879044" y="4835021"/>
            <a:ext cx="6081051" cy="666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964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863EEB2-46E4-0C4D-BF39-7235216455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043" y="2564904"/>
            <a:ext cx="11340000" cy="2447482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DE9D109D-232E-204D-A81F-D769A4416E7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60"/>
          <a:stretch/>
        </p:blipFill>
        <p:spPr>
          <a:xfrm>
            <a:off x="983432" y="1628800"/>
            <a:ext cx="11340000" cy="80699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783BABA-0A40-4C4F-BE7D-560C6DA9792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67" t="3520"/>
          <a:stretch/>
        </p:blipFill>
        <p:spPr>
          <a:xfrm>
            <a:off x="8141091" y="2435792"/>
            <a:ext cx="4227304" cy="281204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660A1C-29D3-A5CA-5E2E-37F7258D20A7}"/>
              </a:ext>
            </a:extLst>
          </p:cNvPr>
          <p:cNvSpPr/>
          <p:nvPr/>
        </p:nvSpPr>
        <p:spPr bwMode="white">
          <a:xfrm>
            <a:off x="983432" y="2708920"/>
            <a:ext cx="482453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660A1C-29D3-A5CA-5E2E-37F7258D20A7}"/>
              </a:ext>
            </a:extLst>
          </p:cNvPr>
          <p:cNvSpPr/>
          <p:nvPr/>
        </p:nvSpPr>
        <p:spPr bwMode="white">
          <a:xfrm>
            <a:off x="983432" y="3630120"/>
            <a:ext cx="4274774" cy="613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660A1C-29D3-A5CA-5E2E-37F7258D20A7}"/>
              </a:ext>
            </a:extLst>
          </p:cNvPr>
          <p:cNvSpPr/>
          <p:nvPr/>
        </p:nvSpPr>
        <p:spPr bwMode="white">
          <a:xfrm>
            <a:off x="1031234" y="4243310"/>
            <a:ext cx="6864966" cy="771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26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11952C-7299-BD31-38EA-8D457C624E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46329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AB53B8-F229-AA82-AF77-5546D3EA0B66}"/>
              </a:ext>
            </a:extLst>
          </p:cNvPr>
          <p:cNvSpPr/>
          <p:nvPr/>
        </p:nvSpPr>
        <p:spPr bwMode="white">
          <a:xfrm>
            <a:off x="10310829" y="1732638"/>
            <a:ext cx="361813" cy="390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52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706D8D-F9E3-04F4-B76F-0D71F315C2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11340000" cy="39326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20CF53-4E41-E80C-FD59-B1204AF7048E}"/>
              </a:ext>
            </a:extLst>
          </p:cNvPr>
          <p:cNvSpPr/>
          <p:nvPr/>
        </p:nvSpPr>
        <p:spPr bwMode="white">
          <a:xfrm>
            <a:off x="10257864" y="4332515"/>
            <a:ext cx="361813" cy="390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14F65BE-71B9-2C0A-08D6-C480FD5AE45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87" r="69812"/>
          <a:stretch/>
        </p:blipFill>
        <p:spPr>
          <a:xfrm>
            <a:off x="3791744" y="3861048"/>
            <a:ext cx="2886592" cy="3163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399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04AF48-B271-E8E9-B507-9C0C690B8B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628800"/>
            <a:ext cx="11340000" cy="377102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14F65BE-71B9-2C0A-08D6-C480FD5AE45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87" r="69812"/>
          <a:stretch/>
        </p:blipFill>
        <p:spPr>
          <a:xfrm>
            <a:off x="8184232" y="2060848"/>
            <a:ext cx="3355376" cy="3677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580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>
            <a:extLst>
              <a:ext uri="{FF2B5EF4-FFF2-40B4-BE49-F238E27FC236}">
                <a16:creationId xmlns:a16="http://schemas.microsoft.com/office/drawing/2014/main" id="{A37BF01A-689C-38B6-3393-8C0F7B1862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979" y="2969587"/>
            <a:ext cx="11340000" cy="3717149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90E6DCA7-2F2C-4B30-273F-0B703AE329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52736"/>
            <a:ext cx="11340000" cy="191244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14F65BE-71B9-2C0A-08D6-C480FD5AE45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62" t="1138" r="21478"/>
          <a:stretch/>
        </p:blipFill>
        <p:spPr>
          <a:xfrm>
            <a:off x="8256240" y="3608173"/>
            <a:ext cx="3600212" cy="347113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CBFDE7-3895-EA1E-1732-E9A7FD774DC2}"/>
              </a:ext>
            </a:extLst>
          </p:cNvPr>
          <p:cNvSpPr/>
          <p:nvPr/>
        </p:nvSpPr>
        <p:spPr bwMode="white">
          <a:xfrm>
            <a:off x="9502769" y="3188803"/>
            <a:ext cx="1637682" cy="419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6CA53FF-8EEE-4036-F365-332975894CFF}"/>
              </a:ext>
            </a:extLst>
          </p:cNvPr>
          <p:cNvSpPr/>
          <p:nvPr/>
        </p:nvSpPr>
        <p:spPr bwMode="white">
          <a:xfrm>
            <a:off x="1695213" y="4132387"/>
            <a:ext cx="2199445" cy="419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5F0FBE9-181C-EB03-2764-2583043A5DBD}"/>
              </a:ext>
            </a:extLst>
          </p:cNvPr>
          <p:cNvSpPr/>
          <p:nvPr/>
        </p:nvSpPr>
        <p:spPr bwMode="white">
          <a:xfrm>
            <a:off x="5760855" y="5095034"/>
            <a:ext cx="799798" cy="371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C278FFD-61C5-8FF7-46BE-1F43C7C1B7EC}"/>
              </a:ext>
            </a:extLst>
          </p:cNvPr>
          <p:cNvSpPr/>
          <p:nvPr/>
        </p:nvSpPr>
        <p:spPr bwMode="white">
          <a:xfrm>
            <a:off x="6017933" y="6029087"/>
            <a:ext cx="942619" cy="438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2721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E34449-7715-6AB5-3B76-72B2B6C30BE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894"/>
          <a:stretch/>
        </p:blipFill>
        <p:spPr>
          <a:xfrm>
            <a:off x="623392" y="1124744"/>
            <a:ext cx="11340000" cy="30243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3A3E94-ABDE-0E43-3B15-D8970C303580}"/>
              </a:ext>
            </a:extLst>
          </p:cNvPr>
          <p:cNvSpPr/>
          <p:nvPr/>
        </p:nvSpPr>
        <p:spPr bwMode="white">
          <a:xfrm>
            <a:off x="10525659" y="3508825"/>
            <a:ext cx="333248" cy="390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B187DC5-8310-C13E-DBD1-445E918811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9" r="67198"/>
          <a:stretch/>
        </p:blipFill>
        <p:spPr>
          <a:xfrm>
            <a:off x="4151784" y="3714065"/>
            <a:ext cx="3719776" cy="3143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452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E34449-7715-6AB5-3B76-72B2B6C30BE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96"/>
          <a:stretch/>
        </p:blipFill>
        <p:spPr>
          <a:xfrm>
            <a:off x="623392" y="1196752"/>
            <a:ext cx="11340000" cy="2069032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B187DC5-8310-C13E-DBD1-445E918811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9" r="67198"/>
          <a:stretch/>
        </p:blipFill>
        <p:spPr>
          <a:xfrm>
            <a:off x="4223792" y="3429000"/>
            <a:ext cx="3719776" cy="3143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09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C77EA5-8D6D-0A29-787B-9F089E684E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340000" cy="29043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C4471D-34C1-8AC8-069D-7A3BBBDD706E}"/>
              </a:ext>
            </a:extLst>
          </p:cNvPr>
          <p:cNvSpPr/>
          <p:nvPr/>
        </p:nvSpPr>
        <p:spPr bwMode="white">
          <a:xfrm>
            <a:off x="7168764" y="3338122"/>
            <a:ext cx="314206" cy="380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B187DC5-8310-C13E-DBD1-445E918811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7" t="1315" r="11954"/>
          <a:stretch/>
        </p:blipFill>
        <p:spPr>
          <a:xfrm>
            <a:off x="3791744" y="3861048"/>
            <a:ext cx="4464496" cy="3156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05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2025-06-23T08:55:38Z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