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3" r:id="rId3"/>
    <p:sldId id="352" r:id="rId4"/>
    <p:sldId id="354" r:id="rId5"/>
    <p:sldId id="355" r:id="rId6"/>
    <p:sldId id="356" r:id="rId7"/>
    <p:sldId id="346" r:id="rId8"/>
    <p:sldId id="345" r:id="rId9"/>
    <p:sldId id="357" r:id="rId10"/>
    <p:sldId id="358" r:id="rId11"/>
    <p:sldId id="359" r:id="rId12"/>
    <p:sldId id="340" r:id="rId13"/>
    <p:sldId id="339" r:id="rId14"/>
    <p:sldId id="338" r:id="rId15"/>
    <p:sldId id="360" r:id="rId16"/>
    <p:sldId id="361" r:id="rId17"/>
    <p:sldId id="334" r:id="rId18"/>
    <p:sldId id="362" r:id="rId19"/>
    <p:sldId id="332" r:id="rId20"/>
    <p:sldId id="331" r:id="rId21"/>
    <p:sldId id="330" r:id="rId22"/>
    <p:sldId id="329" r:id="rId23"/>
    <p:sldId id="328" r:id="rId24"/>
    <p:sldId id="363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6952" y="2995666"/>
            <a:ext cx="7638095" cy="8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321F7EF-40D2-4B19-8280-2E14883B9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392854"/>
            <a:ext cx="11340000" cy="423873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4F76C34-9DCA-0818-6E96-FFB8B25A8F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57"/>
          <a:stretch/>
        </p:blipFill>
        <p:spPr>
          <a:xfrm>
            <a:off x="6522000" y="1216698"/>
            <a:ext cx="5334640" cy="44148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F9706-BF3C-5D15-FCBE-221D32775223}"/>
              </a:ext>
            </a:extLst>
          </p:cNvPr>
          <p:cNvSpPr/>
          <p:nvPr/>
        </p:nvSpPr>
        <p:spPr bwMode="white">
          <a:xfrm>
            <a:off x="262811" y="2924944"/>
            <a:ext cx="612122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9F9706-BF3C-5D15-FCBE-221D32775223}"/>
              </a:ext>
            </a:extLst>
          </p:cNvPr>
          <p:cNvSpPr/>
          <p:nvPr/>
        </p:nvSpPr>
        <p:spPr bwMode="white">
          <a:xfrm>
            <a:off x="1487488" y="4573803"/>
            <a:ext cx="4032448" cy="105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9F9706-BF3C-5D15-FCBE-221D32775223}"/>
              </a:ext>
            </a:extLst>
          </p:cNvPr>
          <p:cNvSpPr/>
          <p:nvPr/>
        </p:nvSpPr>
        <p:spPr bwMode="white">
          <a:xfrm>
            <a:off x="6399718" y="2924944"/>
            <a:ext cx="545692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9F9706-BF3C-5D15-FCBE-221D32775223}"/>
              </a:ext>
            </a:extLst>
          </p:cNvPr>
          <p:cNvSpPr/>
          <p:nvPr/>
        </p:nvSpPr>
        <p:spPr bwMode="white">
          <a:xfrm>
            <a:off x="8040216" y="4509120"/>
            <a:ext cx="3096344" cy="103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74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5C0BF2C-7401-02D6-27F6-5CBA6CD67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52687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B9F9706-BF3C-5D15-FCBE-221D32775223}"/>
              </a:ext>
            </a:extLst>
          </p:cNvPr>
          <p:cNvSpPr/>
          <p:nvPr/>
        </p:nvSpPr>
        <p:spPr bwMode="white">
          <a:xfrm>
            <a:off x="767408" y="3068960"/>
            <a:ext cx="9577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F9706-BF3C-5D15-FCBE-221D32775223}"/>
              </a:ext>
            </a:extLst>
          </p:cNvPr>
          <p:cNvSpPr/>
          <p:nvPr/>
        </p:nvSpPr>
        <p:spPr bwMode="white">
          <a:xfrm>
            <a:off x="1847528" y="4149080"/>
            <a:ext cx="56166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9F9706-BF3C-5D15-FCBE-221D32775223}"/>
              </a:ext>
            </a:extLst>
          </p:cNvPr>
          <p:cNvSpPr/>
          <p:nvPr/>
        </p:nvSpPr>
        <p:spPr bwMode="white">
          <a:xfrm>
            <a:off x="2063553" y="5047610"/>
            <a:ext cx="3168352" cy="68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9F9706-BF3C-5D15-FCBE-221D32775223}"/>
              </a:ext>
            </a:extLst>
          </p:cNvPr>
          <p:cNvSpPr/>
          <p:nvPr/>
        </p:nvSpPr>
        <p:spPr bwMode="white">
          <a:xfrm>
            <a:off x="2279577" y="5949279"/>
            <a:ext cx="2160240" cy="63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45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12668-55AE-5A29-7986-954685740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484784"/>
            <a:ext cx="11340000" cy="39249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05BCEB-B5D1-ACD6-3E52-D2E6EF5B23F1}"/>
              </a:ext>
            </a:extLst>
          </p:cNvPr>
          <p:cNvSpPr/>
          <p:nvPr/>
        </p:nvSpPr>
        <p:spPr bwMode="white">
          <a:xfrm>
            <a:off x="1750881" y="3617776"/>
            <a:ext cx="7920880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C1593F-1438-81CB-CB7A-4EB5DB3C8CF9}"/>
              </a:ext>
            </a:extLst>
          </p:cNvPr>
          <p:cNvSpPr/>
          <p:nvPr/>
        </p:nvSpPr>
        <p:spPr bwMode="white">
          <a:xfrm>
            <a:off x="3757747" y="4809569"/>
            <a:ext cx="3979949" cy="4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46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692E3-AFF5-E67B-F2CD-1F1462025D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1357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66A13-6621-85FC-FBD9-0B48F49B19A1}"/>
              </a:ext>
            </a:extLst>
          </p:cNvPr>
          <p:cNvSpPr/>
          <p:nvPr/>
        </p:nvSpPr>
        <p:spPr bwMode="white">
          <a:xfrm>
            <a:off x="10415565" y="3845597"/>
            <a:ext cx="428463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74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A85F5-D5BC-D454-5D73-85018DAD5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348880"/>
            <a:ext cx="11340000" cy="1859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59AEB5-626F-F9A4-2777-929C520BEB1F}"/>
              </a:ext>
            </a:extLst>
          </p:cNvPr>
          <p:cNvSpPr/>
          <p:nvPr/>
        </p:nvSpPr>
        <p:spPr bwMode="white">
          <a:xfrm>
            <a:off x="9215867" y="3588283"/>
            <a:ext cx="323727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16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96FBE2A-28DC-38A7-F921-845FF4A7E0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45422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DC9BF0A-DB2D-C009-DC5E-8FB5022B3398}"/>
              </a:ext>
            </a:extLst>
          </p:cNvPr>
          <p:cNvSpPr/>
          <p:nvPr/>
        </p:nvSpPr>
        <p:spPr bwMode="white">
          <a:xfrm>
            <a:off x="1343472" y="3410905"/>
            <a:ext cx="6408712" cy="7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C9BF0A-DB2D-C009-DC5E-8FB5022B3398}"/>
              </a:ext>
            </a:extLst>
          </p:cNvPr>
          <p:cNvSpPr/>
          <p:nvPr/>
        </p:nvSpPr>
        <p:spPr bwMode="white">
          <a:xfrm>
            <a:off x="1487488" y="4365104"/>
            <a:ext cx="6408712" cy="7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C9BF0A-DB2D-C009-DC5E-8FB5022B3398}"/>
              </a:ext>
            </a:extLst>
          </p:cNvPr>
          <p:cNvSpPr/>
          <p:nvPr/>
        </p:nvSpPr>
        <p:spPr bwMode="white">
          <a:xfrm>
            <a:off x="1631504" y="5236834"/>
            <a:ext cx="6408712" cy="7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07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1CCD0CE-031F-07AB-8C52-1265D1570A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/>
        </p:blipFill>
        <p:spPr>
          <a:xfrm>
            <a:off x="185529" y="1772816"/>
            <a:ext cx="6816120" cy="343471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12B5DFC-F372-6DAD-6B48-B8C64F76F4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8"/>
          <a:stretch/>
        </p:blipFill>
        <p:spPr>
          <a:xfrm>
            <a:off x="6778786" y="1894430"/>
            <a:ext cx="5447968" cy="33256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1B1A1-5CD1-74C4-B11C-93DB3DDE4AF8}"/>
              </a:ext>
            </a:extLst>
          </p:cNvPr>
          <p:cNvSpPr/>
          <p:nvPr/>
        </p:nvSpPr>
        <p:spPr bwMode="white">
          <a:xfrm>
            <a:off x="0" y="2780928"/>
            <a:ext cx="6672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31B1A1-5CD1-74C4-B11C-93DB3DDE4AF8}"/>
              </a:ext>
            </a:extLst>
          </p:cNvPr>
          <p:cNvSpPr/>
          <p:nvPr/>
        </p:nvSpPr>
        <p:spPr bwMode="white">
          <a:xfrm>
            <a:off x="436307" y="3680634"/>
            <a:ext cx="6672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31B1A1-5CD1-74C4-B11C-93DB3DDE4AF8}"/>
              </a:ext>
            </a:extLst>
          </p:cNvPr>
          <p:cNvSpPr/>
          <p:nvPr/>
        </p:nvSpPr>
        <p:spPr bwMode="white">
          <a:xfrm>
            <a:off x="566770" y="4689873"/>
            <a:ext cx="6672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31B1A1-5CD1-74C4-B11C-93DB3DDE4AF8}"/>
              </a:ext>
            </a:extLst>
          </p:cNvPr>
          <p:cNvSpPr/>
          <p:nvPr/>
        </p:nvSpPr>
        <p:spPr bwMode="white">
          <a:xfrm>
            <a:off x="6785749" y="2810663"/>
            <a:ext cx="514289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31B1A1-5CD1-74C4-B11C-93DB3DDE4AF8}"/>
              </a:ext>
            </a:extLst>
          </p:cNvPr>
          <p:cNvSpPr/>
          <p:nvPr/>
        </p:nvSpPr>
        <p:spPr bwMode="white">
          <a:xfrm>
            <a:off x="8472264" y="3762844"/>
            <a:ext cx="2880320" cy="6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31B1A1-5CD1-74C4-B11C-93DB3DDE4AF8}"/>
              </a:ext>
            </a:extLst>
          </p:cNvPr>
          <p:cNvSpPr/>
          <p:nvPr/>
        </p:nvSpPr>
        <p:spPr bwMode="white">
          <a:xfrm>
            <a:off x="8400256" y="4594948"/>
            <a:ext cx="2520280" cy="62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76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0C835-ABBC-E955-DD6D-3E26636C1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1340000" cy="35437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8EA492-477A-C559-DD8A-D7682B0B5AE3}"/>
              </a:ext>
            </a:extLst>
          </p:cNvPr>
          <p:cNvSpPr/>
          <p:nvPr/>
        </p:nvSpPr>
        <p:spPr bwMode="white">
          <a:xfrm>
            <a:off x="1135158" y="2897695"/>
            <a:ext cx="10540202" cy="174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9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B836E41-E544-AB5A-5A2F-2A64934FC2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10"/>
          <a:stretch/>
        </p:blipFill>
        <p:spPr>
          <a:xfrm>
            <a:off x="2639616" y="1628800"/>
            <a:ext cx="6632775" cy="340745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6D22D22-EC3B-B033-D67C-A2CE29AF5614}"/>
              </a:ext>
            </a:extLst>
          </p:cNvPr>
          <p:cNvSpPr/>
          <p:nvPr/>
        </p:nvSpPr>
        <p:spPr bwMode="white">
          <a:xfrm>
            <a:off x="2135560" y="2708920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22D22-EC3B-B033-D67C-A2CE29AF5614}"/>
              </a:ext>
            </a:extLst>
          </p:cNvPr>
          <p:cNvSpPr/>
          <p:nvPr/>
        </p:nvSpPr>
        <p:spPr bwMode="white">
          <a:xfrm>
            <a:off x="2639616" y="3645024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D22D22-EC3B-B033-D67C-A2CE29AF5614}"/>
              </a:ext>
            </a:extLst>
          </p:cNvPr>
          <p:cNvSpPr/>
          <p:nvPr/>
        </p:nvSpPr>
        <p:spPr bwMode="white">
          <a:xfrm>
            <a:off x="2423592" y="4532195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93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1945D-D436-99BC-CF33-2F0C84CAF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2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6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0028EC-6737-6FBA-170F-999A2A08A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127084"/>
            <a:ext cx="11340000" cy="3734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597B7C-C736-51FF-4755-170DF41495D2}"/>
              </a:ext>
            </a:extLst>
          </p:cNvPr>
          <p:cNvSpPr/>
          <p:nvPr/>
        </p:nvSpPr>
        <p:spPr bwMode="white">
          <a:xfrm>
            <a:off x="10766083" y="4356061"/>
            <a:ext cx="371334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5036A59-B46A-B11B-5A14-1CE49B3724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9179760" cy="282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23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555D7-1CF3-4A46-5E54-B61396A3A0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"/>
          <a:stretch/>
        </p:blipFill>
        <p:spPr>
          <a:xfrm>
            <a:off x="911424" y="1556792"/>
            <a:ext cx="10407616" cy="368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15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B59F1-2C90-D8B7-FC0B-EA0E4C7B4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57" y="1844824"/>
            <a:ext cx="11340000" cy="286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69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B6FE5-3288-10AA-FCCF-D72535901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272490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5C67B3E-0DCD-8F24-5920-6145312E96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293096"/>
            <a:ext cx="11340000" cy="7156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9BB85B-C85A-C147-2C4D-1D4724CA1EDA}"/>
              </a:ext>
            </a:extLst>
          </p:cNvPr>
          <p:cNvSpPr/>
          <p:nvPr/>
        </p:nvSpPr>
        <p:spPr bwMode="white">
          <a:xfrm>
            <a:off x="743946" y="4293095"/>
            <a:ext cx="10392614" cy="79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66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5C7E0-44AF-1A67-E524-1C0335DF6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20643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4E573A-5E5C-902D-CE49-C19358F248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24" y="2780928"/>
            <a:ext cx="11340000" cy="36056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9BB85B-C85A-C147-2C4D-1D4724CA1EDA}"/>
              </a:ext>
            </a:extLst>
          </p:cNvPr>
          <p:cNvSpPr/>
          <p:nvPr/>
        </p:nvSpPr>
        <p:spPr bwMode="white">
          <a:xfrm>
            <a:off x="928724" y="3045048"/>
            <a:ext cx="5311292" cy="6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9BB85B-C85A-C147-2C4D-1D4724CA1EDA}"/>
              </a:ext>
            </a:extLst>
          </p:cNvPr>
          <p:cNvSpPr/>
          <p:nvPr/>
        </p:nvSpPr>
        <p:spPr bwMode="white">
          <a:xfrm>
            <a:off x="928724" y="3911783"/>
            <a:ext cx="5311292" cy="6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9BB85B-C85A-C147-2C4D-1D4724CA1EDA}"/>
              </a:ext>
            </a:extLst>
          </p:cNvPr>
          <p:cNvSpPr/>
          <p:nvPr/>
        </p:nvSpPr>
        <p:spPr bwMode="white">
          <a:xfrm>
            <a:off x="983432" y="4778518"/>
            <a:ext cx="6840760" cy="66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9BB85B-C85A-C147-2C4D-1D4724CA1EDA}"/>
              </a:ext>
            </a:extLst>
          </p:cNvPr>
          <p:cNvSpPr/>
          <p:nvPr/>
        </p:nvSpPr>
        <p:spPr bwMode="white">
          <a:xfrm>
            <a:off x="928724" y="5660669"/>
            <a:ext cx="5311292" cy="6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48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BBA1728-B794-2265-BC21-C11E815032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75"/>
          <a:stretch/>
        </p:blipFill>
        <p:spPr>
          <a:xfrm>
            <a:off x="3215680" y="1628800"/>
            <a:ext cx="6092475" cy="426626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19BB85B-C85A-C147-2C4D-1D4724CA1EDA}"/>
              </a:ext>
            </a:extLst>
          </p:cNvPr>
          <p:cNvSpPr/>
          <p:nvPr/>
        </p:nvSpPr>
        <p:spPr bwMode="white">
          <a:xfrm>
            <a:off x="2063552" y="2636912"/>
            <a:ext cx="5311292" cy="6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9BB85B-C85A-C147-2C4D-1D4724CA1EDA}"/>
              </a:ext>
            </a:extLst>
          </p:cNvPr>
          <p:cNvSpPr/>
          <p:nvPr/>
        </p:nvSpPr>
        <p:spPr bwMode="white">
          <a:xfrm>
            <a:off x="1343472" y="3501008"/>
            <a:ext cx="5311292" cy="6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9BB85B-C85A-C147-2C4D-1D4724CA1EDA}"/>
              </a:ext>
            </a:extLst>
          </p:cNvPr>
          <p:cNvSpPr/>
          <p:nvPr/>
        </p:nvSpPr>
        <p:spPr bwMode="white">
          <a:xfrm>
            <a:off x="1343472" y="4365104"/>
            <a:ext cx="5311292" cy="6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9BB85B-C85A-C147-2C4D-1D4724CA1EDA}"/>
              </a:ext>
            </a:extLst>
          </p:cNvPr>
          <p:cNvSpPr/>
          <p:nvPr/>
        </p:nvSpPr>
        <p:spPr bwMode="white">
          <a:xfrm>
            <a:off x="2927648" y="5130083"/>
            <a:ext cx="5311292" cy="6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28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DAB53-837A-2FF8-84F0-3B3990DFC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2998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F7BF57-FF3C-E2F8-6A09-FBDBFE2296B4}"/>
              </a:ext>
            </a:extLst>
          </p:cNvPr>
          <p:cNvSpPr/>
          <p:nvPr/>
        </p:nvSpPr>
        <p:spPr bwMode="white">
          <a:xfrm>
            <a:off x="7367504" y="2969704"/>
            <a:ext cx="3240360" cy="56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9D2BA6-F269-841D-98E3-91EBEA8E2228}"/>
              </a:ext>
            </a:extLst>
          </p:cNvPr>
          <p:cNvSpPr/>
          <p:nvPr/>
        </p:nvSpPr>
        <p:spPr bwMode="white">
          <a:xfrm>
            <a:off x="5260318" y="3833800"/>
            <a:ext cx="3907386" cy="64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46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14DF682-F4A5-4673-344D-BB4C95DC6A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6"/>
          <a:stretch/>
        </p:blipFill>
        <p:spPr>
          <a:xfrm>
            <a:off x="2063552" y="664906"/>
            <a:ext cx="6840760" cy="359826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3FC83DC-5960-66F9-F779-BEE67512E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6"/>
          <a:stretch/>
        </p:blipFill>
        <p:spPr>
          <a:xfrm>
            <a:off x="2783632" y="4172889"/>
            <a:ext cx="7128792" cy="26987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21A53-0136-C06A-7E8C-A385B71E0EAA}"/>
              </a:ext>
            </a:extLst>
          </p:cNvPr>
          <p:cNvSpPr/>
          <p:nvPr/>
        </p:nvSpPr>
        <p:spPr bwMode="white">
          <a:xfrm>
            <a:off x="2495600" y="2636912"/>
            <a:ext cx="49685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B21A53-0136-C06A-7E8C-A385B71E0EAA}"/>
              </a:ext>
            </a:extLst>
          </p:cNvPr>
          <p:cNvSpPr/>
          <p:nvPr/>
        </p:nvSpPr>
        <p:spPr bwMode="white">
          <a:xfrm>
            <a:off x="3863752" y="3596825"/>
            <a:ext cx="49685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B21A53-0136-C06A-7E8C-A385B71E0EAA}"/>
              </a:ext>
            </a:extLst>
          </p:cNvPr>
          <p:cNvSpPr/>
          <p:nvPr/>
        </p:nvSpPr>
        <p:spPr bwMode="white">
          <a:xfrm>
            <a:off x="2711624" y="5184982"/>
            <a:ext cx="5616624" cy="62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B21A53-0136-C06A-7E8C-A385B71E0EAA}"/>
              </a:ext>
            </a:extLst>
          </p:cNvPr>
          <p:cNvSpPr/>
          <p:nvPr/>
        </p:nvSpPr>
        <p:spPr bwMode="white">
          <a:xfrm>
            <a:off x="3935760" y="6144895"/>
            <a:ext cx="59766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0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9FD61E5-4C3C-EC47-03DA-6234CBE99B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/>
          <a:stretch/>
        </p:blipFill>
        <p:spPr>
          <a:xfrm>
            <a:off x="2711624" y="980728"/>
            <a:ext cx="6816120" cy="269870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7066FAF-D9F3-7B41-1949-DABBE2252A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6"/>
          <a:stretch/>
        </p:blipFill>
        <p:spPr>
          <a:xfrm>
            <a:off x="2711624" y="3679429"/>
            <a:ext cx="6840760" cy="2693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21A53-0136-C06A-7E8C-A385B71E0EAA}"/>
              </a:ext>
            </a:extLst>
          </p:cNvPr>
          <p:cNvSpPr/>
          <p:nvPr/>
        </p:nvSpPr>
        <p:spPr bwMode="white">
          <a:xfrm>
            <a:off x="2423592" y="1916832"/>
            <a:ext cx="5760640" cy="70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B21A53-0136-C06A-7E8C-A385B71E0EAA}"/>
              </a:ext>
            </a:extLst>
          </p:cNvPr>
          <p:cNvSpPr/>
          <p:nvPr/>
        </p:nvSpPr>
        <p:spPr bwMode="white">
          <a:xfrm>
            <a:off x="3503712" y="2996951"/>
            <a:ext cx="6312064" cy="5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B21A53-0136-C06A-7E8C-A385B71E0EAA}"/>
              </a:ext>
            </a:extLst>
          </p:cNvPr>
          <p:cNvSpPr/>
          <p:nvPr/>
        </p:nvSpPr>
        <p:spPr bwMode="white">
          <a:xfrm>
            <a:off x="2711624" y="4749176"/>
            <a:ext cx="5760640" cy="62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B21A53-0136-C06A-7E8C-A385B71E0EAA}"/>
              </a:ext>
            </a:extLst>
          </p:cNvPr>
          <p:cNvSpPr/>
          <p:nvPr/>
        </p:nvSpPr>
        <p:spPr bwMode="white">
          <a:xfrm>
            <a:off x="3935760" y="5695652"/>
            <a:ext cx="56886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48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DFE38A2-A102-57BD-0EEE-3C0FB4B445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1703512" y="1772816"/>
            <a:ext cx="8616320" cy="355465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8B21A53-0136-C06A-7E8C-A385B71E0EAA}"/>
              </a:ext>
            </a:extLst>
          </p:cNvPr>
          <p:cNvSpPr/>
          <p:nvPr/>
        </p:nvSpPr>
        <p:spPr bwMode="white">
          <a:xfrm>
            <a:off x="2207568" y="2780928"/>
            <a:ext cx="59766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21A53-0136-C06A-7E8C-A385B71E0EAA}"/>
              </a:ext>
            </a:extLst>
          </p:cNvPr>
          <p:cNvSpPr/>
          <p:nvPr/>
        </p:nvSpPr>
        <p:spPr bwMode="white">
          <a:xfrm>
            <a:off x="3503712" y="3748963"/>
            <a:ext cx="6408712" cy="76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B21A53-0136-C06A-7E8C-A385B71E0EAA}"/>
              </a:ext>
            </a:extLst>
          </p:cNvPr>
          <p:cNvSpPr/>
          <p:nvPr/>
        </p:nvSpPr>
        <p:spPr bwMode="white">
          <a:xfrm>
            <a:off x="2999656" y="4685067"/>
            <a:ext cx="5760640" cy="70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28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3F83D-D6C8-B296-6418-64AD552DA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05416"/>
            <a:ext cx="1120793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0EC9B6-FD4F-E38F-DCBA-AAF4AE2FD80E}"/>
              </a:ext>
            </a:extLst>
          </p:cNvPr>
          <p:cNvSpPr/>
          <p:nvPr/>
        </p:nvSpPr>
        <p:spPr bwMode="white">
          <a:xfrm>
            <a:off x="10482344" y="4273788"/>
            <a:ext cx="357599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3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820F7-19DF-F0A3-D5D1-A73271106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772816"/>
            <a:ext cx="11340000" cy="283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54634A-8E15-4204-1092-D47CE2EA338D}"/>
              </a:ext>
            </a:extLst>
          </p:cNvPr>
          <p:cNvSpPr/>
          <p:nvPr/>
        </p:nvSpPr>
        <p:spPr bwMode="white">
          <a:xfrm>
            <a:off x="6968852" y="2753680"/>
            <a:ext cx="2486884" cy="58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FB8853-7C70-C10A-415B-90E27B35C8DF}"/>
              </a:ext>
            </a:extLst>
          </p:cNvPr>
          <p:cNvSpPr/>
          <p:nvPr/>
        </p:nvSpPr>
        <p:spPr bwMode="white">
          <a:xfrm>
            <a:off x="6673688" y="3853725"/>
            <a:ext cx="1961410" cy="52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38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FF2FF5B-B5C5-C3E2-70AE-B130EB0892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46"/>
          <a:stretch/>
        </p:blipFill>
        <p:spPr>
          <a:xfrm>
            <a:off x="2567608" y="1374006"/>
            <a:ext cx="6840760" cy="36832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F9706-BF3C-5D15-FCBE-221D32775223}"/>
              </a:ext>
            </a:extLst>
          </p:cNvPr>
          <p:cNvSpPr/>
          <p:nvPr/>
        </p:nvSpPr>
        <p:spPr bwMode="white">
          <a:xfrm>
            <a:off x="2855640" y="3501008"/>
            <a:ext cx="65527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9F9706-BF3C-5D15-FCBE-221D32775223}"/>
              </a:ext>
            </a:extLst>
          </p:cNvPr>
          <p:cNvSpPr/>
          <p:nvPr/>
        </p:nvSpPr>
        <p:spPr bwMode="white">
          <a:xfrm>
            <a:off x="3287688" y="4409154"/>
            <a:ext cx="65527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70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