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38" r:id="rId4"/>
    <p:sldId id="336" r:id="rId5"/>
    <p:sldId id="339" r:id="rId6"/>
    <p:sldId id="334" r:id="rId7"/>
    <p:sldId id="340" r:id="rId8"/>
    <p:sldId id="341" r:id="rId9"/>
    <p:sldId id="331" r:id="rId10"/>
    <p:sldId id="342" r:id="rId11"/>
    <p:sldId id="343" r:id="rId12"/>
    <p:sldId id="328" r:id="rId13"/>
    <p:sldId id="327" r:id="rId14"/>
    <p:sldId id="344" r:id="rId15"/>
    <p:sldId id="345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5868" b="38235"/>
          <a:stretch/>
        </p:blipFill>
        <p:spPr>
          <a:xfrm>
            <a:off x="3388237" y="2204865"/>
            <a:ext cx="5415526" cy="15121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900" t="67647"/>
          <a:stretch/>
        </p:blipFill>
        <p:spPr>
          <a:xfrm>
            <a:off x="1119985" y="3861047"/>
            <a:ext cx="9952030" cy="7920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BE75E55-D589-FBA2-D58C-AA82DAC730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340768"/>
            <a:ext cx="11340000" cy="465073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BE06DA3-9060-DD05-5C84-C18CF8648FAF}"/>
              </a:ext>
            </a:extLst>
          </p:cNvPr>
          <p:cNvSpPr/>
          <p:nvPr/>
        </p:nvSpPr>
        <p:spPr bwMode="white">
          <a:xfrm>
            <a:off x="1055440" y="2276872"/>
            <a:ext cx="5256584" cy="194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E06DA3-9060-DD05-5C84-C18CF8648FAF}"/>
              </a:ext>
            </a:extLst>
          </p:cNvPr>
          <p:cNvSpPr/>
          <p:nvPr/>
        </p:nvSpPr>
        <p:spPr bwMode="white">
          <a:xfrm>
            <a:off x="1199456" y="4509120"/>
            <a:ext cx="4824536" cy="1482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500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8AD6BEA-38BF-0C17-83B0-9667798DE7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988840"/>
            <a:ext cx="11340000" cy="3408683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ABE75E55-D589-FBA2-D58C-AA82DAC730D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67" t="17993" r="12589" b="18525"/>
          <a:stretch/>
        </p:blipFill>
        <p:spPr>
          <a:xfrm>
            <a:off x="7176120" y="1916832"/>
            <a:ext cx="3816424" cy="23354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E06DA3-9060-DD05-5C84-C18CF8648FAF}"/>
              </a:ext>
            </a:extLst>
          </p:cNvPr>
          <p:cNvSpPr/>
          <p:nvPr/>
        </p:nvSpPr>
        <p:spPr bwMode="white">
          <a:xfrm>
            <a:off x="623393" y="2924944"/>
            <a:ext cx="266429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E06DA3-9060-DD05-5C84-C18CF8648FAF}"/>
              </a:ext>
            </a:extLst>
          </p:cNvPr>
          <p:cNvSpPr/>
          <p:nvPr/>
        </p:nvSpPr>
        <p:spPr bwMode="white">
          <a:xfrm>
            <a:off x="662607" y="3717032"/>
            <a:ext cx="4641305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E06DA3-9060-DD05-5C84-C18CF8648FAF}"/>
              </a:ext>
            </a:extLst>
          </p:cNvPr>
          <p:cNvSpPr/>
          <p:nvPr/>
        </p:nvSpPr>
        <p:spPr bwMode="white">
          <a:xfrm>
            <a:off x="263352" y="4530418"/>
            <a:ext cx="8424936" cy="770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947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CC4E2C-16D0-D348-EAF0-26EBBD283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1340000" cy="388768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B488728-BE2E-3373-FB2E-E2099B28A6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56" t="1990" r="6854" b="34198"/>
          <a:stretch/>
        </p:blipFill>
        <p:spPr>
          <a:xfrm>
            <a:off x="7680176" y="3630056"/>
            <a:ext cx="3600400" cy="3227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618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5287BE-63D1-7143-B7C2-2992E55701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124744"/>
            <a:ext cx="11340000" cy="33919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DFAF9E-7F5A-8814-6461-C86C7F5120A0}"/>
              </a:ext>
            </a:extLst>
          </p:cNvPr>
          <p:cNvSpPr/>
          <p:nvPr/>
        </p:nvSpPr>
        <p:spPr bwMode="white">
          <a:xfrm>
            <a:off x="9125432" y="1258136"/>
            <a:ext cx="714105" cy="43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B488728-BE2E-3373-FB2E-E2099B28A6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56" t="1990" r="6854" b="34198"/>
          <a:stretch/>
        </p:blipFill>
        <p:spPr>
          <a:xfrm>
            <a:off x="8472264" y="3429000"/>
            <a:ext cx="3600400" cy="3227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459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B488728-BE2E-3373-FB2E-E2099B28A6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20688"/>
            <a:ext cx="11260365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BE06DA3-9060-DD05-5C84-C18CF8648FAF}"/>
              </a:ext>
            </a:extLst>
          </p:cNvPr>
          <p:cNvSpPr/>
          <p:nvPr/>
        </p:nvSpPr>
        <p:spPr bwMode="white">
          <a:xfrm>
            <a:off x="1322849" y="2420888"/>
            <a:ext cx="340499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E06DA3-9060-DD05-5C84-C18CF8648FAF}"/>
              </a:ext>
            </a:extLst>
          </p:cNvPr>
          <p:cNvSpPr/>
          <p:nvPr/>
        </p:nvSpPr>
        <p:spPr bwMode="white">
          <a:xfrm>
            <a:off x="1335831" y="3340277"/>
            <a:ext cx="4976193" cy="592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E06DA3-9060-DD05-5C84-C18CF8648FAF}"/>
              </a:ext>
            </a:extLst>
          </p:cNvPr>
          <p:cNvSpPr/>
          <p:nvPr/>
        </p:nvSpPr>
        <p:spPr bwMode="white">
          <a:xfrm>
            <a:off x="1199456" y="4137638"/>
            <a:ext cx="4248472" cy="587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E06DA3-9060-DD05-5C84-C18CF8648FAF}"/>
              </a:ext>
            </a:extLst>
          </p:cNvPr>
          <p:cNvSpPr/>
          <p:nvPr/>
        </p:nvSpPr>
        <p:spPr bwMode="white">
          <a:xfrm>
            <a:off x="1055440" y="5028858"/>
            <a:ext cx="3240360" cy="560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E06DA3-9060-DD05-5C84-C18CF8648FAF}"/>
              </a:ext>
            </a:extLst>
          </p:cNvPr>
          <p:cNvSpPr/>
          <p:nvPr/>
        </p:nvSpPr>
        <p:spPr bwMode="white">
          <a:xfrm>
            <a:off x="1307094" y="5788549"/>
            <a:ext cx="8677338" cy="700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228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2BE040E-DFED-428A-C64C-B9709B5B02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052736"/>
            <a:ext cx="11340000" cy="3230451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7B488728-BE2E-3373-FB2E-E2099B28A6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56" t="1990" r="6854" b="34198"/>
          <a:stretch/>
        </p:blipFill>
        <p:spPr>
          <a:xfrm>
            <a:off x="5069256" y="3501008"/>
            <a:ext cx="3600400" cy="32279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E06DA3-9060-DD05-5C84-C18CF8648FAF}"/>
              </a:ext>
            </a:extLst>
          </p:cNvPr>
          <p:cNvSpPr/>
          <p:nvPr/>
        </p:nvSpPr>
        <p:spPr bwMode="white">
          <a:xfrm>
            <a:off x="983431" y="2708090"/>
            <a:ext cx="6471727" cy="744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E06DA3-9060-DD05-5C84-C18CF8648FAF}"/>
              </a:ext>
            </a:extLst>
          </p:cNvPr>
          <p:cNvSpPr/>
          <p:nvPr/>
        </p:nvSpPr>
        <p:spPr bwMode="white">
          <a:xfrm>
            <a:off x="1192221" y="3677687"/>
            <a:ext cx="2887555" cy="831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6934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1A7270-D2AF-17B0-89D5-97AE7BF406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272432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B08258D-FD58-C38A-6785-6B7CB0A693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93" b="83019"/>
          <a:stretch/>
        </p:blipFill>
        <p:spPr>
          <a:xfrm>
            <a:off x="1174816" y="3777060"/>
            <a:ext cx="3935800" cy="90885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AB08258D-FD58-C38A-6785-6B7CB0A693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67" t="7563" r="6874" b="19785"/>
          <a:stretch/>
        </p:blipFill>
        <p:spPr>
          <a:xfrm>
            <a:off x="5447928" y="3573016"/>
            <a:ext cx="4464496" cy="31721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B08258D-FD58-C38A-6785-6B7CB0A693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11340000" cy="535216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ED6B6AFB-3094-732E-7E96-C9207DFA6118}"/>
              </a:ext>
            </a:extLst>
          </p:cNvPr>
          <p:cNvSpPr/>
          <p:nvPr/>
        </p:nvSpPr>
        <p:spPr bwMode="white">
          <a:xfrm>
            <a:off x="1398685" y="893270"/>
            <a:ext cx="4166922" cy="67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F6E56B-44A8-0A3E-EE09-138F49268E76}"/>
              </a:ext>
            </a:extLst>
          </p:cNvPr>
          <p:cNvSpPr/>
          <p:nvPr/>
        </p:nvSpPr>
        <p:spPr bwMode="white">
          <a:xfrm>
            <a:off x="1199456" y="5229200"/>
            <a:ext cx="943304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607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B9FED9-AB9C-0030-B1BA-38CA97B9CC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1340000" cy="282081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C60FF63-6F10-211E-E478-54BF4A2A8F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85" t="762" r="7363" b="31745"/>
          <a:stretch/>
        </p:blipFill>
        <p:spPr>
          <a:xfrm>
            <a:off x="5303912" y="2708920"/>
            <a:ext cx="4608512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721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C60FF63-6F10-211E-E478-54BF4A2A8F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1085580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3EB497-0EE5-8A31-4373-F782E9041F95}"/>
              </a:ext>
            </a:extLst>
          </p:cNvPr>
          <p:cNvSpPr/>
          <p:nvPr/>
        </p:nvSpPr>
        <p:spPr bwMode="white">
          <a:xfrm>
            <a:off x="1415480" y="2636912"/>
            <a:ext cx="51845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3EB497-0EE5-8A31-4373-F782E9041F95}"/>
              </a:ext>
            </a:extLst>
          </p:cNvPr>
          <p:cNvSpPr/>
          <p:nvPr/>
        </p:nvSpPr>
        <p:spPr bwMode="white">
          <a:xfrm>
            <a:off x="1237048" y="3446676"/>
            <a:ext cx="3600400" cy="558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3EB497-0EE5-8A31-4373-F782E9041F95}"/>
              </a:ext>
            </a:extLst>
          </p:cNvPr>
          <p:cNvSpPr/>
          <p:nvPr/>
        </p:nvSpPr>
        <p:spPr bwMode="white">
          <a:xfrm>
            <a:off x="1271464" y="4238764"/>
            <a:ext cx="5328592" cy="48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3EB497-0EE5-8A31-4373-F782E9041F95}"/>
              </a:ext>
            </a:extLst>
          </p:cNvPr>
          <p:cNvSpPr/>
          <p:nvPr/>
        </p:nvSpPr>
        <p:spPr bwMode="white">
          <a:xfrm>
            <a:off x="1415480" y="5086704"/>
            <a:ext cx="7632848" cy="664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D3EB497-0EE5-8A31-4373-F782E9041F95}"/>
              </a:ext>
            </a:extLst>
          </p:cNvPr>
          <p:cNvSpPr/>
          <p:nvPr/>
        </p:nvSpPr>
        <p:spPr bwMode="white">
          <a:xfrm>
            <a:off x="1415480" y="5750932"/>
            <a:ext cx="6984776" cy="630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8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FBB0CA-FF15-C371-F414-7EE85C2E5B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556216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D8E3E95-9967-CF55-1850-878D04BD6C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57" b="7194"/>
          <a:stretch/>
        </p:blipFill>
        <p:spPr>
          <a:xfrm>
            <a:off x="6096000" y="3501008"/>
            <a:ext cx="6684120" cy="3213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988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D8E3E95-9967-CF55-1850-878D04BD6C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628800"/>
            <a:ext cx="11340000" cy="34621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8EF21C-E4B8-7C4B-3D03-BB6621FE5151}"/>
              </a:ext>
            </a:extLst>
          </p:cNvPr>
          <p:cNvSpPr/>
          <p:nvPr/>
        </p:nvSpPr>
        <p:spPr bwMode="white">
          <a:xfrm>
            <a:off x="1127448" y="3501008"/>
            <a:ext cx="4392488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428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DC5FE93-86AF-DC28-FAB5-75DDF5A907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556792"/>
            <a:ext cx="11340000" cy="4171621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3D8E3E95-9967-CF55-1850-878D04BD6C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57" b="7194"/>
          <a:stretch/>
        </p:blipFill>
        <p:spPr>
          <a:xfrm>
            <a:off x="6323683" y="1196752"/>
            <a:ext cx="6684120" cy="32131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8EF21C-E4B8-7C4B-3D03-BB6621FE5151}"/>
              </a:ext>
            </a:extLst>
          </p:cNvPr>
          <p:cNvSpPr/>
          <p:nvPr/>
        </p:nvSpPr>
        <p:spPr bwMode="white">
          <a:xfrm>
            <a:off x="3791744" y="1772816"/>
            <a:ext cx="28803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8EF21C-E4B8-7C4B-3D03-BB6621FE5151}"/>
              </a:ext>
            </a:extLst>
          </p:cNvPr>
          <p:cNvSpPr/>
          <p:nvPr/>
        </p:nvSpPr>
        <p:spPr bwMode="white">
          <a:xfrm>
            <a:off x="263352" y="2708920"/>
            <a:ext cx="43204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8EF21C-E4B8-7C4B-3D03-BB6621FE5151}"/>
              </a:ext>
            </a:extLst>
          </p:cNvPr>
          <p:cNvSpPr/>
          <p:nvPr/>
        </p:nvSpPr>
        <p:spPr bwMode="white">
          <a:xfrm>
            <a:off x="479375" y="3573016"/>
            <a:ext cx="5760641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8EF21C-E4B8-7C4B-3D03-BB6621FE5151}"/>
              </a:ext>
            </a:extLst>
          </p:cNvPr>
          <p:cNvSpPr/>
          <p:nvPr/>
        </p:nvSpPr>
        <p:spPr bwMode="white">
          <a:xfrm>
            <a:off x="479374" y="5013176"/>
            <a:ext cx="9217025" cy="715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548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7F1D8E-D9FD-6CDC-3658-20DD1AB53B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453377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BE75E55-D589-FBA2-D58C-AA82DAC730D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67" t="17993" r="12589" b="18525"/>
          <a:stretch/>
        </p:blipFill>
        <p:spPr>
          <a:xfrm>
            <a:off x="8146968" y="4365104"/>
            <a:ext cx="3816424" cy="2335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785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2025-06-23T09:51:46Z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