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7" r:id="rId4"/>
    <p:sldId id="346" r:id="rId5"/>
    <p:sldId id="345" r:id="rId6"/>
    <p:sldId id="348" r:id="rId7"/>
    <p:sldId id="349" r:id="rId8"/>
    <p:sldId id="342" r:id="rId9"/>
    <p:sldId id="350" r:id="rId10"/>
    <p:sldId id="351" r:id="rId11"/>
    <p:sldId id="338" r:id="rId12"/>
    <p:sldId id="337" r:id="rId13"/>
    <p:sldId id="336" r:id="rId14"/>
    <p:sldId id="335" r:id="rId15"/>
    <p:sldId id="334" r:id="rId16"/>
    <p:sldId id="352" r:id="rId17"/>
    <p:sldId id="353" r:id="rId18"/>
    <p:sldId id="354" r:id="rId19"/>
    <p:sldId id="330" r:id="rId20"/>
    <p:sldId id="328" r:id="rId21"/>
    <p:sldId id="355" r:id="rId22"/>
    <p:sldId id="356" r:id="rId23"/>
    <p:sldId id="357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8857" y="2276619"/>
            <a:ext cx="7514286" cy="23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681B5FE-AA86-3025-0FDD-F1D8907D2B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/>
        </p:blipFill>
        <p:spPr>
          <a:xfrm>
            <a:off x="2567608" y="1628800"/>
            <a:ext cx="6816120" cy="371577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48AD888-1877-3FE3-D616-4AE11ED0AE8E}"/>
              </a:ext>
            </a:extLst>
          </p:cNvPr>
          <p:cNvSpPr/>
          <p:nvPr/>
        </p:nvSpPr>
        <p:spPr bwMode="white">
          <a:xfrm>
            <a:off x="2207568" y="3491353"/>
            <a:ext cx="7272808" cy="101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8AD888-1877-3FE3-D616-4AE11ED0AE8E}"/>
              </a:ext>
            </a:extLst>
          </p:cNvPr>
          <p:cNvSpPr/>
          <p:nvPr/>
        </p:nvSpPr>
        <p:spPr bwMode="white">
          <a:xfrm>
            <a:off x="4367808" y="4774928"/>
            <a:ext cx="2304256" cy="67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72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33BCA-9181-93F8-ED93-9D40F0580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2406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6116C8-47EC-F28E-5D16-7D05DAA81CBC}"/>
              </a:ext>
            </a:extLst>
          </p:cNvPr>
          <p:cNvSpPr/>
          <p:nvPr/>
        </p:nvSpPr>
        <p:spPr bwMode="white">
          <a:xfrm>
            <a:off x="3767104" y="5057936"/>
            <a:ext cx="1368152" cy="106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85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CACF4B-A354-FD00-486E-10A35536B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6791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FE02EC-E20D-BFE4-4557-C175E05E3605}"/>
              </a:ext>
            </a:extLst>
          </p:cNvPr>
          <p:cNvSpPr/>
          <p:nvPr/>
        </p:nvSpPr>
        <p:spPr bwMode="white">
          <a:xfrm>
            <a:off x="10548865" y="5247981"/>
            <a:ext cx="371335" cy="3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35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BC22A-F9C3-5D4B-62F4-597D8CEEE6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/>
        </p:blipFill>
        <p:spPr>
          <a:xfrm>
            <a:off x="2927648" y="1700808"/>
            <a:ext cx="5952024" cy="351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1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5DC73-BCA3-D76C-48DE-4AFEB16E8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6263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C5BBFC-168E-DDF1-A657-E7DC637D0E0D}"/>
              </a:ext>
            </a:extLst>
          </p:cNvPr>
          <p:cNvSpPr/>
          <p:nvPr/>
        </p:nvSpPr>
        <p:spPr bwMode="white">
          <a:xfrm>
            <a:off x="10525659" y="2893231"/>
            <a:ext cx="371334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53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42691C-956E-17FA-189C-992280301B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8740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1065C0-20CE-5CE4-54A1-8B6BCAFCF2F5}"/>
              </a:ext>
            </a:extLst>
          </p:cNvPr>
          <p:cNvSpPr/>
          <p:nvPr/>
        </p:nvSpPr>
        <p:spPr bwMode="white">
          <a:xfrm>
            <a:off x="10362600" y="3420095"/>
            <a:ext cx="333249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15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DA35AFA-D28C-F91B-558F-701A61891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32856"/>
            <a:ext cx="11340000" cy="255695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3AED2B2-9BEE-7514-C601-9CCD01E7F6F6}"/>
              </a:ext>
            </a:extLst>
          </p:cNvPr>
          <p:cNvSpPr/>
          <p:nvPr/>
        </p:nvSpPr>
        <p:spPr bwMode="white">
          <a:xfrm>
            <a:off x="7968208" y="3284984"/>
            <a:ext cx="93610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31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A03D03E-5262-ED94-2259-BF5370B68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96752"/>
            <a:ext cx="11340000" cy="515206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F88C8CD-5DB8-6F9A-48A5-EF27916CDCF4}"/>
              </a:ext>
            </a:extLst>
          </p:cNvPr>
          <p:cNvSpPr/>
          <p:nvPr/>
        </p:nvSpPr>
        <p:spPr bwMode="white">
          <a:xfrm>
            <a:off x="1775520" y="3772784"/>
            <a:ext cx="8280920" cy="116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88C8CD-5DB8-6F9A-48A5-EF27916CDCF4}"/>
              </a:ext>
            </a:extLst>
          </p:cNvPr>
          <p:cNvSpPr/>
          <p:nvPr/>
        </p:nvSpPr>
        <p:spPr bwMode="white">
          <a:xfrm>
            <a:off x="3575720" y="5283110"/>
            <a:ext cx="3024336" cy="102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42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D8823B5-6CC2-471D-C97E-83ED1411BC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" r="33543"/>
          <a:stretch/>
        </p:blipFill>
        <p:spPr>
          <a:xfrm>
            <a:off x="2423592" y="908720"/>
            <a:ext cx="7536200" cy="565249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E465EE7-EAC9-A262-AF9F-2944F82E5E85}"/>
              </a:ext>
            </a:extLst>
          </p:cNvPr>
          <p:cNvSpPr/>
          <p:nvPr/>
        </p:nvSpPr>
        <p:spPr bwMode="white">
          <a:xfrm>
            <a:off x="2063552" y="2492896"/>
            <a:ext cx="806489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465EE7-EAC9-A262-AF9F-2944F82E5E85}"/>
              </a:ext>
            </a:extLst>
          </p:cNvPr>
          <p:cNvSpPr/>
          <p:nvPr/>
        </p:nvSpPr>
        <p:spPr bwMode="white">
          <a:xfrm>
            <a:off x="2159244" y="4041778"/>
            <a:ext cx="806489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465EE7-EAC9-A262-AF9F-2944F82E5E85}"/>
              </a:ext>
            </a:extLst>
          </p:cNvPr>
          <p:cNvSpPr/>
          <p:nvPr/>
        </p:nvSpPr>
        <p:spPr bwMode="white">
          <a:xfrm>
            <a:off x="2279576" y="5445223"/>
            <a:ext cx="8064896" cy="10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83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6F896-4B17-7B51-ECB6-983E2AD9D7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43" y="1004119"/>
            <a:ext cx="11340000" cy="239461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4958466-F7B7-17E9-39F6-779606543E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5" b="67501"/>
          <a:stretch/>
        </p:blipFill>
        <p:spPr>
          <a:xfrm>
            <a:off x="343435" y="3212977"/>
            <a:ext cx="10297272" cy="144016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4958466-F7B7-17E9-39F6-779606543E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83" r="88788" b="35618"/>
          <a:stretch/>
        </p:blipFill>
        <p:spPr>
          <a:xfrm>
            <a:off x="10628400" y="3212976"/>
            <a:ext cx="1271504" cy="144016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4958466-F7B7-17E9-39F6-779606543E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83" r="18303"/>
          <a:stretch/>
        </p:blipFill>
        <p:spPr>
          <a:xfrm>
            <a:off x="343435" y="4661048"/>
            <a:ext cx="9264392" cy="157833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FAE1FD-27C3-DF34-74DC-7E9EDC5D843D}"/>
              </a:ext>
            </a:extLst>
          </p:cNvPr>
          <p:cNvSpPr/>
          <p:nvPr/>
        </p:nvSpPr>
        <p:spPr bwMode="white">
          <a:xfrm>
            <a:off x="343434" y="3398730"/>
            <a:ext cx="11729230" cy="120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FAE1FD-27C3-DF34-74DC-7E9EDC5D843D}"/>
              </a:ext>
            </a:extLst>
          </p:cNvPr>
          <p:cNvSpPr/>
          <p:nvPr/>
        </p:nvSpPr>
        <p:spPr bwMode="white">
          <a:xfrm>
            <a:off x="191344" y="4783107"/>
            <a:ext cx="4320480" cy="44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FAE1FD-27C3-DF34-74DC-7E9EDC5D843D}"/>
              </a:ext>
            </a:extLst>
          </p:cNvPr>
          <p:cNvSpPr/>
          <p:nvPr/>
        </p:nvSpPr>
        <p:spPr bwMode="white">
          <a:xfrm>
            <a:off x="119336" y="5431180"/>
            <a:ext cx="9145016" cy="83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09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AEB44-E274-6D8D-6AC5-EEB0F0222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06301"/>
            <a:ext cx="11340000" cy="57245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F3A5A8-A161-00C8-34D0-AB1376B679FA}"/>
              </a:ext>
            </a:extLst>
          </p:cNvPr>
          <p:cNvSpPr/>
          <p:nvPr/>
        </p:nvSpPr>
        <p:spPr bwMode="white">
          <a:xfrm>
            <a:off x="10525659" y="4297172"/>
            <a:ext cx="361812" cy="4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582BD-8CE2-55BE-658E-27B058029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09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56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7B66FF5-3DB1-02C5-3C86-DE54499316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1775520" y="1268760"/>
            <a:ext cx="8616320" cy="459655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E465EE7-EAC9-A262-AF9F-2944F82E5E85}"/>
              </a:ext>
            </a:extLst>
          </p:cNvPr>
          <p:cNvSpPr/>
          <p:nvPr/>
        </p:nvSpPr>
        <p:spPr bwMode="white">
          <a:xfrm>
            <a:off x="1703512" y="3284984"/>
            <a:ext cx="885698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465EE7-EAC9-A262-AF9F-2944F82E5E85}"/>
              </a:ext>
            </a:extLst>
          </p:cNvPr>
          <p:cNvSpPr/>
          <p:nvPr/>
        </p:nvSpPr>
        <p:spPr bwMode="white">
          <a:xfrm>
            <a:off x="1688975" y="4725144"/>
            <a:ext cx="806489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5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5195B-1CBA-C915-DE4C-F68F8090D8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6"/>
          <a:stretch/>
        </p:blipFill>
        <p:spPr>
          <a:xfrm>
            <a:off x="1775520" y="1412776"/>
            <a:ext cx="8280920" cy="48442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465EE7-EAC9-A262-AF9F-2944F82E5E85}"/>
              </a:ext>
            </a:extLst>
          </p:cNvPr>
          <p:cNvSpPr/>
          <p:nvPr/>
        </p:nvSpPr>
        <p:spPr bwMode="white">
          <a:xfrm>
            <a:off x="1559496" y="2420888"/>
            <a:ext cx="87849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465EE7-EAC9-A262-AF9F-2944F82E5E85}"/>
              </a:ext>
            </a:extLst>
          </p:cNvPr>
          <p:cNvSpPr/>
          <p:nvPr/>
        </p:nvSpPr>
        <p:spPr bwMode="white">
          <a:xfrm>
            <a:off x="1703512" y="3222843"/>
            <a:ext cx="8064896" cy="85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465EE7-EAC9-A262-AF9F-2944F82E5E85}"/>
              </a:ext>
            </a:extLst>
          </p:cNvPr>
          <p:cNvSpPr/>
          <p:nvPr/>
        </p:nvSpPr>
        <p:spPr bwMode="white">
          <a:xfrm>
            <a:off x="1775520" y="4293096"/>
            <a:ext cx="80648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465EE7-EAC9-A262-AF9F-2944F82E5E85}"/>
              </a:ext>
            </a:extLst>
          </p:cNvPr>
          <p:cNvSpPr/>
          <p:nvPr/>
        </p:nvSpPr>
        <p:spPr bwMode="white">
          <a:xfrm>
            <a:off x="1703512" y="5445223"/>
            <a:ext cx="8064896" cy="99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64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12FA5F9-8ADA-0570-3CA6-E373EABD98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3"/>
          <a:stretch/>
        </p:blipFill>
        <p:spPr>
          <a:xfrm>
            <a:off x="2207568" y="1124744"/>
            <a:ext cx="7680216" cy="550485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E465EE7-EAC9-A262-AF9F-2944F82E5E85}"/>
              </a:ext>
            </a:extLst>
          </p:cNvPr>
          <p:cNvSpPr/>
          <p:nvPr/>
        </p:nvSpPr>
        <p:spPr bwMode="white">
          <a:xfrm>
            <a:off x="2279576" y="2653035"/>
            <a:ext cx="5976664" cy="113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465EE7-EAC9-A262-AF9F-2944F82E5E85}"/>
              </a:ext>
            </a:extLst>
          </p:cNvPr>
          <p:cNvSpPr/>
          <p:nvPr/>
        </p:nvSpPr>
        <p:spPr bwMode="white">
          <a:xfrm>
            <a:off x="2135560" y="4221088"/>
            <a:ext cx="208823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465EE7-EAC9-A262-AF9F-2944F82E5E85}"/>
              </a:ext>
            </a:extLst>
          </p:cNvPr>
          <p:cNvSpPr/>
          <p:nvPr/>
        </p:nvSpPr>
        <p:spPr bwMode="white">
          <a:xfrm>
            <a:off x="2015228" y="5589239"/>
            <a:ext cx="8041212" cy="95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51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945003-DE63-AD84-89E4-B164404D12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694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011B3-AB3A-1E60-A374-F6BF1AEE93B3}"/>
              </a:ext>
            </a:extLst>
          </p:cNvPr>
          <p:cNvSpPr/>
          <p:nvPr/>
        </p:nvSpPr>
        <p:spPr bwMode="white">
          <a:xfrm>
            <a:off x="10396522" y="2050717"/>
            <a:ext cx="428463" cy="39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83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2B60B-DE0F-1AE8-6704-0E5C0A64F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1652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9D0DD-FED3-AEEB-A9C2-DD7C512CF1F2}"/>
              </a:ext>
            </a:extLst>
          </p:cNvPr>
          <p:cNvSpPr/>
          <p:nvPr/>
        </p:nvSpPr>
        <p:spPr bwMode="white">
          <a:xfrm>
            <a:off x="10434608" y="1856512"/>
            <a:ext cx="371335" cy="38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09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B0700-07B6-1301-DDA9-DE6DF4247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340768"/>
            <a:ext cx="11340000" cy="412165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FCB213-C5A8-C471-FF4E-E39EA8EC56FA}"/>
              </a:ext>
            </a:extLst>
          </p:cNvPr>
          <p:cNvSpPr/>
          <p:nvPr/>
        </p:nvSpPr>
        <p:spPr bwMode="white">
          <a:xfrm>
            <a:off x="5783328" y="2537656"/>
            <a:ext cx="1368151" cy="107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1F9B17-DFBD-E880-CC9D-27F9A4697268}"/>
              </a:ext>
            </a:extLst>
          </p:cNvPr>
          <p:cNvSpPr/>
          <p:nvPr/>
        </p:nvSpPr>
        <p:spPr bwMode="white">
          <a:xfrm>
            <a:off x="7549658" y="4517876"/>
            <a:ext cx="1161612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4C28C48-6E26-07FB-B094-75072F8DDD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0" r="45608"/>
          <a:stretch/>
        </p:blipFill>
        <p:spPr>
          <a:xfrm>
            <a:off x="2927648" y="980728"/>
            <a:ext cx="6168048" cy="51661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320C53-DB22-0442-EF1D-4B2C724BF283}"/>
              </a:ext>
            </a:extLst>
          </p:cNvPr>
          <p:cNvSpPr/>
          <p:nvPr/>
        </p:nvSpPr>
        <p:spPr bwMode="white">
          <a:xfrm>
            <a:off x="3143672" y="3501008"/>
            <a:ext cx="604867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320C53-DB22-0442-EF1D-4B2C724BF283}"/>
              </a:ext>
            </a:extLst>
          </p:cNvPr>
          <p:cNvSpPr/>
          <p:nvPr/>
        </p:nvSpPr>
        <p:spPr bwMode="white">
          <a:xfrm>
            <a:off x="5173788" y="5085184"/>
            <a:ext cx="1642292" cy="10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39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0DB11CE-6AD9-8480-173D-EB1BE0015A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2" r="34813"/>
          <a:stretch/>
        </p:blipFill>
        <p:spPr>
          <a:xfrm>
            <a:off x="2351584" y="1556792"/>
            <a:ext cx="7392184" cy="428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4320C53-DB22-0442-EF1D-4B2C724BF283}"/>
              </a:ext>
            </a:extLst>
          </p:cNvPr>
          <p:cNvSpPr/>
          <p:nvPr/>
        </p:nvSpPr>
        <p:spPr bwMode="white">
          <a:xfrm>
            <a:off x="2279576" y="3140968"/>
            <a:ext cx="763284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320C53-DB22-0442-EF1D-4B2C724BF283}"/>
              </a:ext>
            </a:extLst>
          </p:cNvPr>
          <p:cNvSpPr/>
          <p:nvPr/>
        </p:nvSpPr>
        <p:spPr bwMode="white">
          <a:xfrm>
            <a:off x="3287688" y="4725144"/>
            <a:ext cx="604867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69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31D07-9A88-24FA-D70B-FFE13564C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41836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7067F8-DF3E-FC5B-612B-B6A49DFA430F}"/>
              </a:ext>
            </a:extLst>
          </p:cNvPr>
          <p:cNvSpPr/>
          <p:nvPr/>
        </p:nvSpPr>
        <p:spPr bwMode="white">
          <a:xfrm>
            <a:off x="10438771" y="3224549"/>
            <a:ext cx="437984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61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E59E3F7-CFE2-E620-842D-DCBA85AEB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49576"/>
            <a:ext cx="11340000" cy="544980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0368AB6-9E2C-D8D8-8409-CE14413FE9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8" r="51958"/>
          <a:stretch/>
        </p:blipFill>
        <p:spPr>
          <a:xfrm>
            <a:off x="6277280" y="2011640"/>
            <a:ext cx="5447968" cy="45137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8AD888-1877-3FE3-D616-4AE11ED0AE8E}"/>
              </a:ext>
            </a:extLst>
          </p:cNvPr>
          <p:cNvSpPr/>
          <p:nvPr/>
        </p:nvSpPr>
        <p:spPr bwMode="white">
          <a:xfrm>
            <a:off x="695400" y="3861049"/>
            <a:ext cx="475252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8AD888-1877-3FE3-D616-4AE11ED0AE8E}"/>
              </a:ext>
            </a:extLst>
          </p:cNvPr>
          <p:cNvSpPr/>
          <p:nvPr/>
        </p:nvSpPr>
        <p:spPr bwMode="white">
          <a:xfrm>
            <a:off x="2783632" y="5373216"/>
            <a:ext cx="201622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8AD888-1877-3FE3-D616-4AE11ED0AE8E}"/>
              </a:ext>
            </a:extLst>
          </p:cNvPr>
          <p:cNvSpPr/>
          <p:nvPr/>
        </p:nvSpPr>
        <p:spPr bwMode="white">
          <a:xfrm>
            <a:off x="6287693" y="3861050"/>
            <a:ext cx="5136899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8AD888-1877-3FE3-D616-4AE11ED0AE8E}"/>
              </a:ext>
            </a:extLst>
          </p:cNvPr>
          <p:cNvSpPr/>
          <p:nvPr/>
        </p:nvSpPr>
        <p:spPr bwMode="white">
          <a:xfrm>
            <a:off x="7608168" y="5373216"/>
            <a:ext cx="1723375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48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2025-06-23T07:58:14Z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