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8" r:id="rId4"/>
    <p:sldId id="356" r:id="rId5"/>
    <p:sldId id="355" r:id="rId6"/>
    <p:sldId id="354" r:id="rId7"/>
    <p:sldId id="353" r:id="rId8"/>
    <p:sldId id="351" r:id="rId9"/>
    <p:sldId id="349" r:id="rId10"/>
    <p:sldId id="359" r:id="rId11"/>
    <p:sldId id="347" r:id="rId12"/>
    <p:sldId id="346" r:id="rId13"/>
    <p:sldId id="344" r:id="rId14"/>
    <p:sldId id="343" r:id="rId15"/>
    <p:sldId id="341" r:id="rId16"/>
    <p:sldId id="340" r:id="rId17"/>
    <p:sldId id="338" r:id="rId18"/>
    <p:sldId id="337" r:id="rId19"/>
    <p:sldId id="360" r:id="rId20"/>
    <p:sldId id="334" r:id="rId21"/>
    <p:sldId id="333" r:id="rId22"/>
    <p:sldId id="332" r:id="rId23"/>
    <p:sldId id="331" r:id="rId24"/>
    <p:sldId id="330" r:id="rId25"/>
    <p:sldId id="329" r:id="rId26"/>
    <p:sldId id="362" r:id="rId27"/>
    <p:sldId id="363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1714" y="2957571"/>
            <a:ext cx="8228571" cy="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FB9FB7F-404D-6D71-FB48-19FB25F0B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416" y="1196752"/>
            <a:ext cx="11340000" cy="50581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412776"/>
            <a:ext cx="3819048" cy="40380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3BD843-2CA7-D509-3CBD-953F847B939F}"/>
              </a:ext>
            </a:extLst>
          </p:cNvPr>
          <p:cNvSpPr/>
          <p:nvPr/>
        </p:nvSpPr>
        <p:spPr bwMode="white">
          <a:xfrm>
            <a:off x="335360" y="3140968"/>
            <a:ext cx="756084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3BD843-2CA7-D509-3CBD-953F847B939F}"/>
              </a:ext>
            </a:extLst>
          </p:cNvPr>
          <p:cNvSpPr/>
          <p:nvPr/>
        </p:nvSpPr>
        <p:spPr bwMode="white">
          <a:xfrm>
            <a:off x="551384" y="4783620"/>
            <a:ext cx="4536504" cy="58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3BD843-2CA7-D509-3CBD-953F847B939F}"/>
              </a:ext>
            </a:extLst>
          </p:cNvPr>
          <p:cNvSpPr/>
          <p:nvPr/>
        </p:nvSpPr>
        <p:spPr bwMode="white">
          <a:xfrm>
            <a:off x="5159896" y="4873616"/>
            <a:ext cx="2865944" cy="4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3BD843-2CA7-D509-3CBD-953F847B939F}"/>
              </a:ext>
            </a:extLst>
          </p:cNvPr>
          <p:cNvSpPr/>
          <p:nvPr/>
        </p:nvSpPr>
        <p:spPr bwMode="white">
          <a:xfrm>
            <a:off x="407368" y="5679764"/>
            <a:ext cx="9649072" cy="57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7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CF3B2-2253-6CC5-2EE1-58DDB0B8C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73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90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5DA54D-7EEF-0C1F-4DA6-8A64B41F8A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1767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6226AC-CBF0-F73C-8506-353E272344F1}"/>
              </a:ext>
            </a:extLst>
          </p:cNvPr>
          <p:cNvSpPr/>
          <p:nvPr/>
        </p:nvSpPr>
        <p:spPr bwMode="white">
          <a:xfrm>
            <a:off x="10145997" y="2194179"/>
            <a:ext cx="371335" cy="39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9801ED8-C2D9-9C8A-184A-1F5F9871E4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77" b="50152"/>
          <a:stretch/>
        </p:blipFill>
        <p:spPr>
          <a:xfrm>
            <a:off x="623392" y="2564904"/>
            <a:ext cx="2376264" cy="292508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9801ED8-C2D9-9C8A-184A-1F5F9871E4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1075" r="75281"/>
          <a:stretch/>
        </p:blipFill>
        <p:spPr>
          <a:xfrm>
            <a:off x="6593921" y="2619072"/>
            <a:ext cx="2310391" cy="287091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9801ED8-C2D9-9C8A-184A-1F5F9871E4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73" r="22452" b="50152"/>
          <a:stretch/>
        </p:blipFill>
        <p:spPr>
          <a:xfrm>
            <a:off x="3143672" y="2564904"/>
            <a:ext cx="3287728" cy="292508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9801ED8-C2D9-9C8A-184A-1F5F9871E4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98" t="51075" r="23993"/>
          <a:stretch/>
        </p:blipFill>
        <p:spPr>
          <a:xfrm>
            <a:off x="8825815" y="2673240"/>
            <a:ext cx="3281593" cy="287091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69CF3B2-2253-6CC5-2EE1-58DDB0B8C3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48" t="44132" r="1577"/>
          <a:stretch/>
        </p:blipFill>
        <p:spPr>
          <a:xfrm>
            <a:off x="5065160" y="4863880"/>
            <a:ext cx="2471000" cy="201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19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3BE6B-AD9A-57FA-0580-D431807E8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5802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2779CF-B386-ECB9-E817-B8579856DC35}"/>
              </a:ext>
            </a:extLst>
          </p:cNvPr>
          <p:cNvSpPr/>
          <p:nvPr/>
        </p:nvSpPr>
        <p:spPr bwMode="white">
          <a:xfrm>
            <a:off x="9258116" y="6014024"/>
            <a:ext cx="866448" cy="40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99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F47FBED1-C402-30FD-E5D0-F6EEEFA728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66" t="47394" r="25657"/>
          <a:stretch/>
        </p:blipFill>
        <p:spPr>
          <a:xfrm>
            <a:off x="9091600" y="3789040"/>
            <a:ext cx="3269096" cy="308693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D5B6DBD-A652-EB1C-1523-122865D7F8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10"/>
          <a:stretch/>
        </p:blipFill>
        <p:spPr>
          <a:xfrm>
            <a:off x="588648" y="1700808"/>
            <a:ext cx="11340000" cy="25261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E4DD04-D2E7-CE69-84B3-7AFD8B60D180}"/>
              </a:ext>
            </a:extLst>
          </p:cNvPr>
          <p:cNvSpPr/>
          <p:nvPr/>
        </p:nvSpPr>
        <p:spPr bwMode="white">
          <a:xfrm>
            <a:off x="10252879" y="3635849"/>
            <a:ext cx="371334" cy="38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47FBED1-C402-30FD-E5D0-F6EEEFA728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27" b="47698"/>
          <a:stretch/>
        </p:blipFill>
        <p:spPr>
          <a:xfrm>
            <a:off x="666664" y="3979729"/>
            <a:ext cx="2304256" cy="306909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47FBED1-C402-30FD-E5D0-F6EEEFA728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94" r="77363"/>
          <a:stretch/>
        </p:blipFill>
        <p:spPr>
          <a:xfrm>
            <a:off x="6552688" y="3789040"/>
            <a:ext cx="2250880" cy="308693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47FBED1-C402-30FD-E5D0-F6EEEFA728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2" r="30002" b="47698"/>
          <a:stretch/>
        </p:blipFill>
        <p:spPr>
          <a:xfrm>
            <a:off x="3474976" y="3979729"/>
            <a:ext cx="2783672" cy="3069096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DD5B6DBD-A652-EB1C-1523-122865D7F8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 b="63690"/>
          <a:stretch/>
        </p:blipFill>
        <p:spPr>
          <a:xfrm>
            <a:off x="1127448" y="537821"/>
            <a:ext cx="4464496" cy="124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1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05592-FC3E-B92B-E38F-60746F7BC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6779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CA9555-FF6F-2934-2166-DA0B6FAA3C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3"/>
          <a:stretch/>
        </p:blipFill>
        <p:spPr>
          <a:xfrm>
            <a:off x="4007768" y="3402914"/>
            <a:ext cx="3791784" cy="346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E3CFD-9750-C865-042C-B87B9A6A2F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26087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CBAA20-94A3-861B-5278-88682B398C8A}"/>
              </a:ext>
            </a:extLst>
          </p:cNvPr>
          <p:cNvSpPr/>
          <p:nvPr/>
        </p:nvSpPr>
        <p:spPr bwMode="white">
          <a:xfrm>
            <a:off x="9800258" y="2161208"/>
            <a:ext cx="333249" cy="37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1CA9555-FF6F-2934-2166-DA0B6FAA3C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3"/>
          <a:stretch/>
        </p:blipFill>
        <p:spPr>
          <a:xfrm>
            <a:off x="4007768" y="3385267"/>
            <a:ext cx="3791784" cy="346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72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B57E7-FB90-1F7E-330B-DDAC031B4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5404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86B345-6732-6241-716B-9021761DEAF7}"/>
              </a:ext>
            </a:extLst>
          </p:cNvPr>
          <p:cNvSpPr/>
          <p:nvPr/>
        </p:nvSpPr>
        <p:spPr bwMode="white">
          <a:xfrm>
            <a:off x="5507875" y="3948575"/>
            <a:ext cx="314206" cy="37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1CA9555-FF6F-2934-2166-DA0B6FAA3C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3" t="-788" r="18938"/>
          <a:stretch/>
        </p:blipFill>
        <p:spPr>
          <a:xfrm>
            <a:off x="6528048" y="3388851"/>
            <a:ext cx="3744416" cy="3487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6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A6EB1-5AE0-FF1E-D595-A87C5356E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260873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74AC10A-AFBA-0A2D-E1DB-708A9F9558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573016"/>
            <a:ext cx="11340000" cy="30878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3661468"/>
            <a:ext cx="5180952" cy="302857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EDD03A-854C-F15D-8746-EAF82455C55C}"/>
              </a:ext>
            </a:extLst>
          </p:cNvPr>
          <p:cNvSpPr/>
          <p:nvPr/>
        </p:nvSpPr>
        <p:spPr bwMode="white">
          <a:xfrm>
            <a:off x="1199027" y="3672000"/>
            <a:ext cx="5545045" cy="148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EDD03A-854C-F15D-8746-EAF82455C55C}"/>
              </a:ext>
            </a:extLst>
          </p:cNvPr>
          <p:cNvSpPr/>
          <p:nvPr/>
        </p:nvSpPr>
        <p:spPr bwMode="white">
          <a:xfrm>
            <a:off x="1271464" y="5412652"/>
            <a:ext cx="5472608" cy="53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EDD03A-854C-F15D-8746-EAF82455C55C}"/>
              </a:ext>
            </a:extLst>
          </p:cNvPr>
          <p:cNvSpPr/>
          <p:nvPr/>
        </p:nvSpPr>
        <p:spPr bwMode="white">
          <a:xfrm>
            <a:off x="695401" y="6181747"/>
            <a:ext cx="3528392" cy="5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20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93C905D-EC1C-B419-C1DF-D3B644BB7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772816"/>
            <a:ext cx="11340000" cy="364690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74AC10A-AFBA-0A2D-E1DB-708A9F9558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4" t="2331" r="11737" b="2058"/>
          <a:stretch/>
        </p:blipFill>
        <p:spPr>
          <a:xfrm>
            <a:off x="7032104" y="1844824"/>
            <a:ext cx="4464496" cy="29523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1936955"/>
            <a:ext cx="4892920" cy="286019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EDD03A-854C-F15D-8746-EAF82455C55C}"/>
              </a:ext>
            </a:extLst>
          </p:cNvPr>
          <p:cNvSpPr/>
          <p:nvPr/>
        </p:nvSpPr>
        <p:spPr bwMode="white">
          <a:xfrm>
            <a:off x="263353" y="2996952"/>
            <a:ext cx="32403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EDD03A-854C-F15D-8746-EAF82455C55C}"/>
              </a:ext>
            </a:extLst>
          </p:cNvPr>
          <p:cNvSpPr/>
          <p:nvPr/>
        </p:nvSpPr>
        <p:spPr bwMode="white">
          <a:xfrm>
            <a:off x="3575291" y="2870658"/>
            <a:ext cx="3528821" cy="106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EDD03A-854C-F15D-8746-EAF82455C55C}"/>
              </a:ext>
            </a:extLst>
          </p:cNvPr>
          <p:cNvSpPr/>
          <p:nvPr/>
        </p:nvSpPr>
        <p:spPr bwMode="white">
          <a:xfrm>
            <a:off x="335360" y="4164401"/>
            <a:ext cx="6336704" cy="63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EDD03A-854C-F15D-8746-EAF82455C55C}"/>
              </a:ext>
            </a:extLst>
          </p:cNvPr>
          <p:cNvSpPr/>
          <p:nvPr/>
        </p:nvSpPr>
        <p:spPr bwMode="white">
          <a:xfrm>
            <a:off x="263353" y="4936973"/>
            <a:ext cx="5328591" cy="71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14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74501-25A3-473C-D2D1-4246EA7FAA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30"/>
          <a:stretch/>
        </p:blipFill>
        <p:spPr>
          <a:xfrm>
            <a:off x="695400" y="1844824"/>
            <a:ext cx="11340000" cy="186068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2AA14DA-C49E-9FA9-9DA2-20BB181FA7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" b="73359"/>
          <a:stretch/>
        </p:blipFill>
        <p:spPr>
          <a:xfrm>
            <a:off x="767408" y="3573016"/>
            <a:ext cx="10729192" cy="93610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12BD8A3-E2C2-A123-4666-E5416DEFC6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3" r="62118"/>
          <a:stretch/>
        </p:blipFill>
        <p:spPr>
          <a:xfrm>
            <a:off x="4188340" y="4221088"/>
            <a:ext cx="3347820" cy="268604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6774501-25A3-473C-D2D1-4246EA7FAA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58551"/>
          <a:stretch/>
        </p:blipFill>
        <p:spPr>
          <a:xfrm>
            <a:off x="1199456" y="548680"/>
            <a:ext cx="5328592" cy="1368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B67E2-DA59-57CE-1D46-FA5F5B1D1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052736"/>
            <a:ext cx="11340000" cy="32361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8662" y="4064654"/>
            <a:ext cx="4415570" cy="279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5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A676C-7673-59A1-D040-A58CE301B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25290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728" y="3703301"/>
            <a:ext cx="4415570" cy="279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70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89D61B-B31C-90C1-C88D-7AA3CA8AD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27466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728" y="3573016"/>
            <a:ext cx="4628571" cy="3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1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3D382-0BB6-26E1-D8FA-1E0200028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50" y="1124744"/>
            <a:ext cx="11340000" cy="17404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712" y="2780928"/>
            <a:ext cx="4838095" cy="3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1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F5E3A-E3F7-EF90-0FAF-9862C93F3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1340000" cy="2665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784" y="2852936"/>
            <a:ext cx="4523809" cy="3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70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6B032-771C-2326-1287-54187CB19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1340000" cy="25834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8926" y="2322166"/>
            <a:ext cx="3551474" cy="22467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168" y="2359248"/>
            <a:ext cx="3234574" cy="2209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3933056"/>
            <a:ext cx="3492386" cy="275678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5960" y="4204029"/>
            <a:ext cx="3088436" cy="250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84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ECA5637-C2EF-79F8-ECAD-49A9DE7400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1340000" cy="247467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97F50F3-6DDC-04E7-F80D-05877ACF15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09"/>
          <a:stretch/>
        </p:blipFill>
        <p:spPr>
          <a:xfrm>
            <a:off x="1890538" y="3451550"/>
            <a:ext cx="9957836" cy="28827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644" y="3627618"/>
            <a:ext cx="4000314" cy="2530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4032" y="3451613"/>
            <a:ext cx="4020236" cy="274633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EDD03A-854C-F15D-8746-EAF82455C55C}"/>
              </a:ext>
            </a:extLst>
          </p:cNvPr>
          <p:cNvSpPr/>
          <p:nvPr/>
        </p:nvSpPr>
        <p:spPr bwMode="white">
          <a:xfrm>
            <a:off x="1055440" y="1964110"/>
            <a:ext cx="10441160" cy="131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83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ED9CED7-8FC1-5808-7C4F-33B8E3956E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436" y="836712"/>
            <a:ext cx="11340000" cy="318172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97F50F3-6DDC-04E7-F80D-05877ACF15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4"/>
          <a:stretch/>
        </p:blipFill>
        <p:spPr>
          <a:xfrm>
            <a:off x="2783632" y="3356992"/>
            <a:ext cx="9957836" cy="34221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3821" y="3601485"/>
            <a:ext cx="3996446" cy="31546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4112" y="3727055"/>
            <a:ext cx="3737208" cy="302910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EDD03A-854C-F15D-8746-EAF82455C55C}"/>
              </a:ext>
            </a:extLst>
          </p:cNvPr>
          <p:cNvSpPr/>
          <p:nvPr/>
        </p:nvSpPr>
        <p:spPr bwMode="white">
          <a:xfrm>
            <a:off x="825404" y="2661149"/>
            <a:ext cx="10527180" cy="76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EDD03A-854C-F15D-8746-EAF82455C55C}"/>
              </a:ext>
            </a:extLst>
          </p:cNvPr>
          <p:cNvSpPr/>
          <p:nvPr/>
        </p:nvSpPr>
        <p:spPr bwMode="white">
          <a:xfrm>
            <a:off x="1085511" y="3456608"/>
            <a:ext cx="1334465" cy="56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3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A14DA-C49E-9FA9-9DA2-20BB181FA7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41" r="4751"/>
          <a:stretch/>
        </p:blipFill>
        <p:spPr>
          <a:xfrm>
            <a:off x="551384" y="1196752"/>
            <a:ext cx="10801200" cy="2577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5050AD-1809-0B75-FA7D-539D1A5020B1}"/>
              </a:ext>
            </a:extLst>
          </p:cNvPr>
          <p:cNvSpPr/>
          <p:nvPr/>
        </p:nvSpPr>
        <p:spPr bwMode="white">
          <a:xfrm>
            <a:off x="10196572" y="2269895"/>
            <a:ext cx="333248" cy="37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12BD8A3-E2C2-A123-4666-E5416DEFC6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3" r="62118"/>
          <a:stretch/>
        </p:blipFill>
        <p:spPr>
          <a:xfrm>
            <a:off x="4511824" y="3779521"/>
            <a:ext cx="3347820" cy="268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1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205A3-E3FB-3757-5A75-2D341E3E2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588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9C333B-CD21-C2FE-835E-D4D99B4851B9}"/>
              </a:ext>
            </a:extLst>
          </p:cNvPr>
          <p:cNvSpPr/>
          <p:nvPr/>
        </p:nvSpPr>
        <p:spPr bwMode="white">
          <a:xfrm>
            <a:off x="5412661" y="3992119"/>
            <a:ext cx="314206" cy="38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12BD8A3-E2C2-A123-4666-E5416DEFC6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1" t="2871" r="16399" b="-2009"/>
          <a:stretch/>
        </p:blipFill>
        <p:spPr>
          <a:xfrm>
            <a:off x="6672064" y="3617646"/>
            <a:ext cx="3471808" cy="324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62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FEBB6-4B05-0523-20AF-0B23DD306A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7258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3992B2-F4C5-237F-A4EE-D0EC938FAFE0}"/>
              </a:ext>
            </a:extLst>
          </p:cNvPr>
          <p:cNvSpPr/>
          <p:nvPr/>
        </p:nvSpPr>
        <p:spPr bwMode="white">
          <a:xfrm>
            <a:off x="10115043" y="3288275"/>
            <a:ext cx="418941" cy="38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2B630A8-5D4C-1E82-41D4-6F1A77B357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t="5413" r="8779" b="24379"/>
          <a:stretch/>
        </p:blipFill>
        <p:spPr>
          <a:xfrm>
            <a:off x="3863752" y="4077072"/>
            <a:ext cx="4104456" cy="244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0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B630A8-5D4C-1E82-41D4-6F1A77B35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1340000" cy="348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5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8641E-288F-8B37-0052-55859CCBF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43426"/>
            <a:ext cx="11340000" cy="42857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91E270-B302-5367-EEC8-BFE7E717D178}"/>
              </a:ext>
            </a:extLst>
          </p:cNvPr>
          <p:cNvSpPr/>
          <p:nvPr/>
        </p:nvSpPr>
        <p:spPr bwMode="white">
          <a:xfrm>
            <a:off x="10287623" y="3838704"/>
            <a:ext cx="333248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4B62CB6-1FA3-63E9-9A14-E7C461DA42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 b="1245"/>
          <a:stretch/>
        </p:blipFill>
        <p:spPr>
          <a:xfrm>
            <a:off x="9768408" y="4149080"/>
            <a:ext cx="2409908" cy="278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5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B8003-B6FF-90B8-9D8D-A30505AAA7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192194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4B62CB6-1FA3-63E9-9A14-E7C461DA42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13391" r="27828" b="2434"/>
          <a:stretch/>
        </p:blipFill>
        <p:spPr>
          <a:xfrm>
            <a:off x="4560401" y="3746845"/>
            <a:ext cx="3384376" cy="316835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CB8100B-A37C-D155-B79D-F9BB71488E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74679"/>
            <a:ext cx="11340000" cy="173499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0F02B7-E204-E40E-1575-29D0190EBA0D}"/>
              </a:ext>
            </a:extLst>
          </p:cNvPr>
          <p:cNvSpPr/>
          <p:nvPr/>
        </p:nvSpPr>
        <p:spPr bwMode="white">
          <a:xfrm>
            <a:off x="7944777" y="3174870"/>
            <a:ext cx="409420" cy="37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29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59FA1-27B0-C9C8-7B0C-80BEED9DB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4863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712" y="4165051"/>
            <a:ext cx="4657143" cy="3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7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