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53" r:id="rId4"/>
    <p:sldId id="352" r:id="rId5"/>
    <p:sldId id="351" r:id="rId6"/>
    <p:sldId id="349" r:id="rId7"/>
    <p:sldId id="348" r:id="rId8"/>
    <p:sldId id="347" r:id="rId9"/>
    <p:sldId id="345" r:id="rId10"/>
    <p:sldId id="344" r:id="rId11"/>
    <p:sldId id="343" r:id="rId12"/>
    <p:sldId id="342" r:id="rId13"/>
    <p:sldId id="341" r:id="rId14"/>
    <p:sldId id="340" r:id="rId15"/>
    <p:sldId id="354" r:id="rId16"/>
    <p:sldId id="355" r:id="rId17"/>
    <p:sldId id="356" r:id="rId18"/>
    <p:sldId id="357" r:id="rId19"/>
    <p:sldId id="335" r:id="rId20"/>
    <p:sldId id="358" r:id="rId21"/>
    <p:sldId id="359" r:id="rId22"/>
    <p:sldId id="330" r:id="rId23"/>
    <p:sldId id="329" r:id="rId24"/>
    <p:sldId id="360" r:id="rId25"/>
    <p:sldId id="328" r:id="rId26"/>
    <p:sldId id="361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67428" y="2867095"/>
            <a:ext cx="8657143" cy="1123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E4DB39-CE10-C762-A127-861D7B2353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844824"/>
            <a:ext cx="11340000" cy="374286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5528A4-E79A-5740-FE84-45009FBCF820}"/>
              </a:ext>
            </a:extLst>
          </p:cNvPr>
          <p:cNvSpPr/>
          <p:nvPr/>
        </p:nvSpPr>
        <p:spPr bwMode="white">
          <a:xfrm>
            <a:off x="9891309" y="2140062"/>
            <a:ext cx="428463" cy="390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6728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74D0C7-92A2-76C8-74F7-8FCDEA6597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535" y="1556792"/>
            <a:ext cx="11340000" cy="39990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0D26077-47B8-DA19-EA50-05152DF9A131}"/>
              </a:ext>
            </a:extLst>
          </p:cNvPr>
          <p:cNvSpPr/>
          <p:nvPr/>
        </p:nvSpPr>
        <p:spPr bwMode="white">
          <a:xfrm>
            <a:off x="1947018" y="3905808"/>
            <a:ext cx="6143685" cy="726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5372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20C44B-A712-2BFB-29A1-55C283A96E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700808"/>
            <a:ext cx="11340000" cy="355906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950377-3E35-0F75-50D2-E5432D51D732}"/>
              </a:ext>
            </a:extLst>
          </p:cNvPr>
          <p:cNvSpPr/>
          <p:nvPr/>
        </p:nvSpPr>
        <p:spPr bwMode="white">
          <a:xfrm>
            <a:off x="2527768" y="4534703"/>
            <a:ext cx="323727" cy="391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9393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303D42-7FAF-6855-B052-ED49DDF65F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700808"/>
            <a:ext cx="11340000" cy="372058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3603C3-FAEB-AF89-6FD7-46EDE330418B}"/>
              </a:ext>
            </a:extLst>
          </p:cNvPr>
          <p:cNvSpPr/>
          <p:nvPr/>
        </p:nvSpPr>
        <p:spPr bwMode="white">
          <a:xfrm>
            <a:off x="2242125" y="3293983"/>
            <a:ext cx="599848" cy="391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9119847-B16F-9BF4-AB09-C4928992D401}"/>
              </a:ext>
            </a:extLst>
          </p:cNvPr>
          <p:cNvSpPr/>
          <p:nvPr/>
        </p:nvSpPr>
        <p:spPr bwMode="white">
          <a:xfrm>
            <a:off x="9540328" y="4049825"/>
            <a:ext cx="648072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134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1F85FC-5DC8-64A8-D29B-E2C793D7BD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844824"/>
            <a:ext cx="11340000" cy="31079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B3F6AC-0028-707E-F73D-0DE9594AD678}"/>
              </a:ext>
            </a:extLst>
          </p:cNvPr>
          <p:cNvSpPr/>
          <p:nvPr/>
        </p:nvSpPr>
        <p:spPr bwMode="white">
          <a:xfrm>
            <a:off x="10235853" y="3475050"/>
            <a:ext cx="875969" cy="409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4707470-AE35-8AE8-94A6-DE50AD56EFCF}"/>
              </a:ext>
            </a:extLst>
          </p:cNvPr>
          <p:cNvSpPr/>
          <p:nvPr/>
        </p:nvSpPr>
        <p:spPr bwMode="white">
          <a:xfrm>
            <a:off x="1495198" y="4177332"/>
            <a:ext cx="2559938" cy="592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0522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372CF055-1143-3C15-8143-81639DE9A4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196752"/>
            <a:ext cx="11340000" cy="4929223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4BC1DAC8-6D3C-5993-6FA0-EA559386AE40}"/>
              </a:ext>
            </a:extLst>
          </p:cNvPr>
          <p:cNvSpPr/>
          <p:nvPr/>
        </p:nvSpPr>
        <p:spPr bwMode="white">
          <a:xfrm>
            <a:off x="1703512" y="4365104"/>
            <a:ext cx="7272808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C1DAC8-6D3C-5993-6FA0-EA559386AE40}"/>
              </a:ext>
            </a:extLst>
          </p:cNvPr>
          <p:cNvSpPr/>
          <p:nvPr/>
        </p:nvSpPr>
        <p:spPr bwMode="white">
          <a:xfrm>
            <a:off x="2423592" y="5458137"/>
            <a:ext cx="7272808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338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26DF3524-426A-4352-4364-D166488CD2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692696"/>
            <a:ext cx="11284180" cy="5868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4863D06-0302-FE37-0C18-A32D89990A4D}"/>
              </a:ext>
            </a:extLst>
          </p:cNvPr>
          <p:cNvSpPr/>
          <p:nvPr/>
        </p:nvSpPr>
        <p:spPr bwMode="white">
          <a:xfrm>
            <a:off x="1559496" y="2492896"/>
            <a:ext cx="9217023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863D06-0302-FE37-0C18-A32D89990A4D}"/>
              </a:ext>
            </a:extLst>
          </p:cNvPr>
          <p:cNvSpPr/>
          <p:nvPr/>
        </p:nvSpPr>
        <p:spPr bwMode="white">
          <a:xfrm>
            <a:off x="1991544" y="3986736"/>
            <a:ext cx="9217023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4863D06-0302-FE37-0C18-A32D89990A4D}"/>
              </a:ext>
            </a:extLst>
          </p:cNvPr>
          <p:cNvSpPr/>
          <p:nvPr/>
        </p:nvSpPr>
        <p:spPr bwMode="white">
          <a:xfrm>
            <a:off x="1847528" y="5517232"/>
            <a:ext cx="9217023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92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71C0AC0C-EEC4-DCD6-3976-448B2F5356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620688"/>
            <a:ext cx="10600600" cy="5868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4D99309-809E-1A8E-E48F-FA71B6D1186E}"/>
              </a:ext>
            </a:extLst>
          </p:cNvPr>
          <p:cNvSpPr/>
          <p:nvPr/>
        </p:nvSpPr>
        <p:spPr bwMode="white">
          <a:xfrm>
            <a:off x="2135560" y="3284984"/>
            <a:ext cx="676875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4D99309-809E-1A8E-E48F-FA71B6D1186E}"/>
              </a:ext>
            </a:extLst>
          </p:cNvPr>
          <p:cNvSpPr/>
          <p:nvPr/>
        </p:nvSpPr>
        <p:spPr bwMode="white">
          <a:xfrm>
            <a:off x="2168081" y="4149080"/>
            <a:ext cx="5224063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4D99309-809E-1A8E-E48F-FA71B6D1186E}"/>
              </a:ext>
            </a:extLst>
          </p:cNvPr>
          <p:cNvSpPr/>
          <p:nvPr/>
        </p:nvSpPr>
        <p:spPr bwMode="white">
          <a:xfrm>
            <a:off x="7392144" y="4077072"/>
            <a:ext cx="302433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4D99309-809E-1A8E-E48F-FA71B6D1186E}"/>
              </a:ext>
            </a:extLst>
          </p:cNvPr>
          <p:cNvSpPr/>
          <p:nvPr/>
        </p:nvSpPr>
        <p:spPr bwMode="white">
          <a:xfrm>
            <a:off x="2129542" y="4941168"/>
            <a:ext cx="7854890" cy="655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4D99309-809E-1A8E-E48F-FA71B6D1186E}"/>
              </a:ext>
            </a:extLst>
          </p:cNvPr>
          <p:cNvSpPr/>
          <p:nvPr/>
        </p:nvSpPr>
        <p:spPr bwMode="white">
          <a:xfrm>
            <a:off x="2129542" y="5862870"/>
            <a:ext cx="676875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5942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15375C30-F22A-E8CD-03FE-953A7B1878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0846" y="620688"/>
            <a:ext cx="9951154" cy="6001572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B244FF7F-FC3B-1B0C-2CBF-3871EBF8EF40}"/>
              </a:ext>
            </a:extLst>
          </p:cNvPr>
          <p:cNvSpPr/>
          <p:nvPr/>
        </p:nvSpPr>
        <p:spPr bwMode="white">
          <a:xfrm>
            <a:off x="1991544" y="2204864"/>
            <a:ext cx="813690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244FF7F-FC3B-1B0C-2CBF-3871EBF8EF40}"/>
              </a:ext>
            </a:extLst>
          </p:cNvPr>
          <p:cNvSpPr/>
          <p:nvPr/>
        </p:nvSpPr>
        <p:spPr bwMode="white">
          <a:xfrm>
            <a:off x="1847528" y="2973402"/>
            <a:ext cx="8136904" cy="1031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244FF7F-FC3B-1B0C-2CBF-3871EBF8EF40}"/>
              </a:ext>
            </a:extLst>
          </p:cNvPr>
          <p:cNvSpPr/>
          <p:nvPr/>
        </p:nvSpPr>
        <p:spPr bwMode="white">
          <a:xfrm>
            <a:off x="1991544" y="4381180"/>
            <a:ext cx="8136904" cy="992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244FF7F-FC3B-1B0C-2CBF-3871EBF8EF40}"/>
              </a:ext>
            </a:extLst>
          </p:cNvPr>
          <p:cNvSpPr/>
          <p:nvPr/>
        </p:nvSpPr>
        <p:spPr bwMode="white">
          <a:xfrm>
            <a:off x="2135560" y="5661248"/>
            <a:ext cx="8136904" cy="834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973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15CB45-1943-DA65-C612-ABDC5DE18A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620688"/>
            <a:ext cx="9649600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801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B572BA-B8C4-2CB9-5D7D-CFDA31EE9E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844824"/>
            <a:ext cx="11340000" cy="353594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C68523-3128-C3BB-2CA4-C750CF1EF0F7}"/>
              </a:ext>
            </a:extLst>
          </p:cNvPr>
          <p:cNvSpPr/>
          <p:nvPr/>
        </p:nvSpPr>
        <p:spPr bwMode="white">
          <a:xfrm>
            <a:off x="10302503" y="3064773"/>
            <a:ext cx="380856" cy="400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68D362F3-76ED-E6DC-2952-A799B0062E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568" y="1412776"/>
            <a:ext cx="11340000" cy="417162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244FF7F-FC3B-1B0C-2CBF-3871EBF8EF40}"/>
              </a:ext>
            </a:extLst>
          </p:cNvPr>
          <p:cNvSpPr/>
          <p:nvPr/>
        </p:nvSpPr>
        <p:spPr bwMode="white">
          <a:xfrm>
            <a:off x="1775520" y="2564904"/>
            <a:ext cx="7560840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244FF7F-FC3B-1B0C-2CBF-3871EBF8EF40}"/>
              </a:ext>
            </a:extLst>
          </p:cNvPr>
          <p:cNvSpPr/>
          <p:nvPr/>
        </p:nvSpPr>
        <p:spPr bwMode="white">
          <a:xfrm>
            <a:off x="2207568" y="3966638"/>
            <a:ext cx="813690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244FF7F-FC3B-1B0C-2CBF-3871EBF8EF40}"/>
              </a:ext>
            </a:extLst>
          </p:cNvPr>
          <p:cNvSpPr/>
          <p:nvPr/>
        </p:nvSpPr>
        <p:spPr bwMode="white">
          <a:xfrm>
            <a:off x="2063552" y="4936325"/>
            <a:ext cx="813690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6026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457AEE09-A66C-3131-C2B2-31811020D1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3548" y="476673"/>
            <a:ext cx="10963864" cy="4197874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043FE3EA-5819-34B4-C8FE-3AECF86005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4437112"/>
            <a:ext cx="10903218" cy="254372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244FF7F-FC3B-1B0C-2CBF-3871EBF8EF40}"/>
              </a:ext>
            </a:extLst>
          </p:cNvPr>
          <p:cNvSpPr/>
          <p:nvPr/>
        </p:nvSpPr>
        <p:spPr bwMode="white">
          <a:xfrm>
            <a:off x="2207568" y="2130820"/>
            <a:ext cx="8136904" cy="1226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244FF7F-FC3B-1B0C-2CBF-3871EBF8EF40}"/>
              </a:ext>
            </a:extLst>
          </p:cNvPr>
          <p:cNvSpPr/>
          <p:nvPr/>
        </p:nvSpPr>
        <p:spPr bwMode="white">
          <a:xfrm>
            <a:off x="1919536" y="3645024"/>
            <a:ext cx="8136904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244FF7F-FC3B-1B0C-2CBF-3871EBF8EF40}"/>
              </a:ext>
            </a:extLst>
          </p:cNvPr>
          <p:cNvSpPr/>
          <p:nvPr/>
        </p:nvSpPr>
        <p:spPr bwMode="white">
          <a:xfrm>
            <a:off x="1492222" y="4653136"/>
            <a:ext cx="813690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244FF7F-FC3B-1B0C-2CBF-3871EBF8EF40}"/>
              </a:ext>
            </a:extLst>
          </p:cNvPr>
          <p:cNvSpPr/>
          <p:nvPr/>
        </p:nvSpPr>
        <p:spPr bwMode="white">
          <a:xfrm>
            <a:off x="1415480" y="5503656"/>
            <a:ext cx="813690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244FF7F-FC3B-1B0C-2CBF-3871EBF8EF40}"/>
              </a:ext>
            </a:extLst>
          </p:cNvPr>
          <p:cNvSpPr/>
          <p:nvPr/>
        </p:nvSpPr>
        <p:spPr bwMode="white">
          <a:xfrm>
            <a:off x="1492222" y="6335486"/>
            <a:ext cx="2557264" cy="489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0952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968E7F-0FBE-CCB5-F680-59DDA00824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052736"/>
            <a:ext cx="11340000" cy="5541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8953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23FBDB-6745-5B9D-81EF-D8576962C0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764704"/>
            <a:ext cx="11340000" cy="208865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E59FCF2-134C-D622-69E4-28995EF95D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712" y="2564904"/>
            <a:ext cx="11340000" cy="328614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B48A6B5-DB1B-68F8-F72B-377598BC530B}"/>
              </a:ext>
            </a:extLst>
          </p:cNvPr>
          <p:cNvSpPr/>
          <p:nvPr/>
        </p:nvSpPr>
        <p:spPr bwMode="white">
          <a:xfrm>
            <a:off x="1244216" y="2853358"/>
            <a:ext cx="7804112" cy="575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B48A6B5-DB1B-68F8-F72B-377598BC530B}"/>
              </a:ext>
            </a:extLst>
          </p:cNvPr>
          <p:cNvSpPr/>
          <p:nvPr/>
        </p:nvSpPr>
        <p:spPr bwMode="white">
          <a:xfrm>
            <a:off x="1199456" y="3717454"/>
            <a:ext cx="7804112" cy="575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B48A6B5-DB1B-68F8-F72B-377598BC530B}"/>
              </a:ext>
            </a:extLst>
          </p:cNvPr>
          <p:cNvSpPr/>
          <p:nvPr/>
        </p:nvSpPr>
        <p:spPr bwMode="white">
          <a:xfrm>
            <a:off x="1199456" y="4581550"/>
            <a:ext cx="5544616" cy="1079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B48A6B5-DB1B-68F8-F72B-377598BC530B}"/>
              </a:ext>
            </a:extLst>
          </p:cNvPr>
          <p:cNvSpPr/>
          <p:nvPr/>
        </p:nvSpPr>
        <p:spPr bwMode="white">
          <a:xfrm>
            <a:off x="6771320" y="4833578"/>
            <a:ext cx="2637048" cy="575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004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FB1A736E-DA60-9A92-E7C9-14CA343350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1484784"/>
            <a:ext cx="11340000" cy="4260854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FB48A6B5-DB1B-68F8-F72B-377598BC530B}"/>
              </a:ext>
            </a:extLst>
          </p:cNvPr>
          <p:cNvSpPr/>
          <p:nvPr/>
        </p:nvSpPr>
        <p:spPr bwMode="white">
          <a:xfrm>
            <a:off x="1199456" y="2492896"/>
            <a:ext cx="7804112" cy="575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48A6B5-DB1B-68F8-F72B-377598BC530B}"/>
              </a:ext>
            </a:extLst>
          </p:cNvPr>
          <p:cNvSpPr/>
          <p:nvPr/>
        </p:nvSpPr>
        <p:spPr bwMode="white">
          <a:xfrm>
            <a:off x="1271464" y="3429000"/>
            <a:ext cx="7804112" cy="575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B48A6B5-DB1B-68F8-F72B-377598BC530B}"/>
              </a:ext>
            </a:extLst>
          </p:cNvPr>
          <p:cNvSpPr/>
          <p:nvPr/>
        </p:nvSpPr>
        <p:spPr bwMode="white">
          <a:xfrm>
            <a:off x="1415480" y="4149080"/>
            <a:ext cx="9721080" cy="1656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4481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C053AD-46EF-61EC-B19C-BC55865D41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908720"/>
            <a:ext cx="11340000" cy="5597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7997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5BC47ED4-1312-7069-EC42-F7EAF1AA64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908720"/>
            <a:ext cx="11340000" cy="554189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FB48A6B5-DB1B-68F8-F72B-377598BC530B}"/>
              </a:ext>
            </a:extLst>
          </p:cNvPr>
          <p:cNvSpPr/>
          <p:nvPr/>
        </p:nvSpPr>
        <p:spPr bwMode="white">
          <a:xfrm>
            <a:off x="1343472" y="1916832"/>
            <a:ext cx="7804112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48A6B5-DB1B-68F8-F72B-377598BC530B}"/>
              </a:ext>
            </a:extLst>
          </p:cNvPr>
          <p:cNvSpPr/>
          <p:nvPr/>
        </p:nvSpPr>
        <p:spPr bwMode="white">
          <a:xfrm>
            <a:off x="1487488" y="3501008"/>
            <a:ext cx="9433048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B48A6B5-DB1B-68F8-F72B-377598BC530B}"/>
              </a:ext>
            </a:extLst>
          </p:cNvPr>
          <p:cNvSpPr/>
          <p:nvPr/>
        </p:nvSpPr>
        <p:spPr bwMode="white">
          <a:xfrm>
            <a:off x="1482687" y="4940229"/>
            <a:ext cx="7804112" cy="575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B48A6B5-DB1B-68F8-F72B-377598BC530B}"/>
              </a:ext>
            </a:extLst>
          </p:cNvPr>
          <p:cNvSpPr/>
          <p:nvPr/>
        </p:nvSpPr>
        <p:spPr bwMode="white">
          <a:xfrm>
            <a:off x="1631504" y="5773524"/>
            <a:ext cx="7804112" cy="575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7804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053962-2A36-2C2E-629F-81D24A79FC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434756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8CDF43B-B768-1C26-2A24-933167FE4C28}"/>
              </a:ext>
            </a:extLst>
          </p:cNvPr>
          <p:cNvSpPr/>
          <p:nvPr/>
        </p:nvSpPr>
        <p:spPr bwMode="white">
          <a:xfrm>
            <a:off x="10129923" y="3180856"/>
            <a:ext cx="447506" cy="400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8101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559796-DCCE-F131-8BF4-6CEE3B1EC4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556792"/>
            <a:ext cx="11340000" cy="42567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DF2449E-9763-40A9-B464-42016FD59BCB}"/>
              </a:ext>
            </a:extLst>
          </p:cNvPr>
          <p:cNvSpPr/>
          <p:nvPr/>
        </p:nvSpPr>
        <p:spPr bwMode="white">
          <a:xfrm>
            <a:off x="10321546" y="1861526"/>
            <a:ext cx="371335" cy="409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665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85E016-DD13-13C3-E751-0D2ACDD9C6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124744"/>
            <a:ext cx="11340000" cy="406378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94ABB5C-250C-8D82-6C01-75CA75395D5A}"/>
              </a:ext>
            </a:extLst>
          </p:cNvPr>
          <p:cNvSpPr/>
          <p:nvPr/>
        </p:nvSpPr>
        <p:spPr bwMode="white">
          <a:xfrm>
            <a:off x="9971027" y="2965847"/>
            <a:ext cx="352291" cy="400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54B6AD5-FEE2-0B46-E485-9EE1984114B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375" b="67597"/>
          <a:stretch/>
        </p:blipFill>
        <p:spPr>
          <a:xfrm>
            <a:off x="911424" y="4869160"/>
            <a:ext cx="5400600" cy="936104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254B6AD5-FEE2-0B46-E485-9EE1984114B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445" r="44973"/>
          <a:stretch/>
        </p:blipFill>
        <p:spPr>
          <a:xfrm>
            <a:off x="6672064" y="4077072"/>
            <a:ext cx="6240056" cy="1836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4004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9CF768-50EE-7DD4-587C-FB02C3D632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772816"/>
            <a:ext cx="11340000" cy="346783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677DAA-425F-DD44-E924-4B86F5532BE8}"/>
              </a:ext>
            </a:extLst>
          </p:cNvPr>
          <p:cNvSpPr/>
          <p:nvPr/>
        </p:nvSpPr>
        <p:spPr bwMode="white">
          <a:xfrm>
            <a:off x="10312024" y="3640113"/>
            <a:ext cx="380856" cy="400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4008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8AA25B-488C-82D6-9451-26E00AAA543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896"/>
          <a:stretch/>
        </p:blipFill>
        <p:spPr>
          <a:xfrm>
            <a:off x="1991544" y="1196752"/>
            <a:ext cx="8856984" cy="4971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2603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AB090B-83B5-CD55-20E3-AF42DA9449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764704"/>
            <a:ext cx="11340000" cy="42567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9CA04A9-8D8D-2705-BFD4-6703BBF170A3}"/>
              </a:ext>
            </a:extLst>
          </p:cNvPr>
          <p:cNvSpPr/>
          <p:nvPr/>
        </p:nvSpPr>
        <p:spPr bwMode="white">
          <a:xfrm>
            <a:off x="10129923" y="4212010"/>
            <a:ext cx="447506" cy="399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D655B64-3E07-A3E8-7510-5958FAB53F0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950" b="45979"/>
          <a:stretch/>
        </p:blipFill>
        <p:spPr>
          <a:xfrm>
            <a:off x="767408" y="4992049"/>
            <a:ext cx="2160240" cy="1558558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DD655B64-3E07-A3E8-7510-5958FAB53F0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02" t="1552" r="34813" b="48531"/>
          <a:stretch/>
        </p:blipFill>
        <p:spPr>
          <a:xfrm>
            <a:off x="3647728" y="5110446"/>
            <a:ext cx="2232248" cy="1440161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DD655B64-3E07-A3E8-7510-5958FAB53F0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468" r="77358"/>
          <a:stretch/>
        </p:blipFill>
        <p:spPr>
          <a:xfrm>
            <a:off x="6312024" y="5066255"/>
            <a:ext cx="2567648" cy="1400207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DD655B64-3E07-A3E8-7510-5958FAB53F0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32" t="56459" r="31003"/>
          <a:stretch/>
        </p:blipFill>
        <p:spPr>
          <a:xfrm>
            <a:off x="8832304" y="5202430"/>
            <a:ext cx="2808312" cy="1256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674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6A106C-5C7B-1A32-3607-B987198646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196752"/>
            <a:ext cx="11340000" cy="4244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2770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1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65</cp:revision>
  <dcterms:created xsi:type="dcterms:W3CDTF">2015-09-16T06:44:00Z</dcterms:created>
  <dcterms:modified xsi:type="dcterms:W3CDTF">2025-06-23T09:50:48Z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